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24"/>
  </p:notesMasterIdLst>
  <p:sldIdLst>
    <p:sldId id="256" r:id="rId2"/>
    <p:sldId id="258" r:id="rId3"/>
    <p:sldId id="297" r:id="rId4"/>
    <p:sldId id="259" r:id="rId5"/>
    <p:sldId id="260" r:id="rId6"/>
    <p:sldId id="261" r:id="rId7"/>
    <p:sldId id="268" r:id="rId8"/>
    <p:sldId id="301" r:id="rId9"/>
    <p:sldId id="303" r:id="rId10"/>
    <p:sldId id="304" r:id="rId11"/>
    <p:sldId id="305" r:id="rId12"/>
    <p:sldId id="306" r:id="rId13"/>
    <p:sldId id="307" r:id="rId14"/>
    <p:sldId id="310" r:id="rId15"/>
    <p:sldId id="311" r:id="rId16"/>
    <p:sldId id="314" r:id="rId17"/>
    <p:sldId id="312" r:id="rId18"/>
    <p:sldId id="318" r:id="rId19"/>
    <p:sldId id="319" r:id="rId20"/>
    <p:sldId id="316" r:id="rId21"/>
    <p:sldId id="317" r:id="rId22"/>
    <p:sldId id="265"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1F77B4"/>
    <a:srgbClr val="FF7F0E"/>
    <a:srgbClr val="FFBB78"/>
    <a:srgbClr val="AEC7E8"/>
    <a:srgbClr val="5356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2F80F3-6B82-4109-A3B9-F3240C3DDB0F}">
  <a:tblStyle styleId="{FA2F80F3-6B82-4109-A3B9-F3240C3DDB0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p:scale>
          <a:sx n="75" d="100"/>
          <a:sy n="75" d="100"/>
        </p:scale>
        <p:origin x="1036" y="1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39d2a0b2ef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39d2a0b2ef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9d2a0b2ef_1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9d2a0b2ef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71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9d2a0b2ef_1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9d2a0b2ef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4094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9d2a0b2ef_1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9d2a0b2ef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2351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9d2a0b2ef_1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9d2a0b2ef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0393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65ed8479eb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65ed8479eb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4302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65ed8479eb_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65ed8479eb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3262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7887923904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17887923904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499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9d2a0b2ef_1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9d2a0b2ef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3694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9d2a0b2ef_1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9d2a0b2ef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6046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9d2a0b2ef_1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9d2a0b2ef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1795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65bea9eb53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65bea9eb53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65ed8479eb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65ed8479eb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1276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7887923904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17887923904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425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65ed8479eb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65ed8479eb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65ed8479eb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65ed8479eb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6634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65ed8479eb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65ed8479eb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65ed8479eb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65ed8479eb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65ed8479eb_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65ed8479eb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2431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7887923904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17887923904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633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65ed8479eb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65ed8479eb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40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9d2a0b2ef_1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9d2a0b2ef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6862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a:spLocks noGrp="1"/>
          </p:cNvSpPr>
          <p:nvPr>
            <p:ph type="pic" idx="2"/>
          </p:nvPr>
        </p:nvSpPr>
        <p:spPr>
          <a:xfrm>
            <a:off x="5482926" y="0"/>
            <a:ext cx="2949900" cy="4604400"/>
          </a:xfrm>
          <a:prstGeom prst="rect">
            <a:avLst/>
          </a:prstGeom>
          <a:noFill/>
          <a:ln>
            <a:noFill/>
          </a:ln>
        </p:spPr>
      </p:sp>
      <p:sp>
        <p:nvSpPr>
          <p:cNvPr id="11" name="Google Shape;11;p2"/>
          <p:cNvSpPr txBox="1">
            <a:spLocks noGrp="1"/>
          </p:cNvSpPr>
          <p:nvPr>
            <p:ph type="ctrTitle"/>
          </p:nvPr>
        </p:nvSpPr>
        <p:spPr>
          <a:xfrm>
            <a:off x="720000" y="1655600"/>
            <a:ext cx="3661800" cy="18465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4400"/>
              <a:buNone/>
              <a:defRPr sz="4400" b="1"/>
            </a:lvl1pPr>
            <a:lvl2pPr lvl="1">
              <a:spcBef>
                <a:spcPts val="0"/>
              </a:spcBef>
              <a:spcAft>
                <a:spcPts val="0"/>
              </a:spcAft>
              <a:buClr>
                <a:srgbClr val="191919"/>
              </a:buClr>
              <a:buSzPts val="5200"/>
              <a:buNone/>
              <a:defRPr sz="5200">
                <a:solidFill>
                  <a:srgbClr val="191919"/>
                </a:solidFill>
              </a:defRPr>
            </a:lvl2pPr>
            <a:lvl3pPr lvl="2">
              <a:spcBef>
                <a:spcPts val="0"/>
              </a:spcBef>
              <a:spcAft>
                <a:spcPts val="0"/>
              </a:spcAft>
              <a:buClr>
                <a:srgbClr val="191919"/>
              </a:buClr>
              <a:buSzPts val="5200"/>
              <a:buNone/>
              <a:defRPr sz="5200">
                <a:solidFill>
                  <a:srgbClr val="191919"/>
                </a:solidFill>
              </a:defRPr>
            </a:lvl3pPr>
            <a:lvl4pPr lvl="3">
              <a:spcBef>
                <a:spcPts val="0"/>
              </a:spcBef>
              <a:spcAft>
                <a:spcPts val="0"/>
              </a:spcAft>
              <a:buClr>
                <a:srgbClr val="191919"/>
              </a:buClr>
              <a:buSzPts val="5200"/>
              <a:buNone/>
              <a:defRPr sz="5200">
                <a:solidFill>
                  <a:srgbClr val="191919"/>
                </a:solidFill>
              </a:defRPr>
            </a:lvl4pPr>
            <a:lvl5pPr lvl="4">
              <a:spcBef>
                <a:spcPts val="0"/>
              </a:spcBef>
              <a:spcAft>
                <a:spcPts val="0"/>
              </a:spcAft>
              <a:buClr>
                <a:srgbClr val="191919"/>
              </a:buClr>
              <a:buSzPts val="5200"/>
              <a:buNone/>
              <a:defRPr sz="5200">
                <a:solidFill>
                  <a:srgbClr val="191919"/>
                </a:solidFill>
              </a:defRPr>
            </a:lvl5pPr>
            <a:lvl6pPr lvl="5">
              <a:spcBef>
                <a:spcPts val="0"/>
              </a:spcBef>
              <a:spcAft>
                <a:spcPts val="0"/>
              </a:spcAft>
              <a:buClr>
                <a:srgbClr val="191919"/>
              </a:buClr>
              <a:buSzPts val="5200"/>
              <a:buNone/>
              <a:defRPr sz="5200">
                <a:solidFill>
                  <a:srgbClr val="191919"/>
                </a:solidFill>
              </a:defRPr>
            </a:lvl6pPr>
            <a:lvl7pPr lvl="6">
              <a:spcBef>
                <a:spcPts val="0"/>
              </a:spcBef>
              <a:spcAft>
                <a:spcPts val="0"/>
              </a:spcAft>
              <a:buClr>
                <a:srgbClr val="191919"/>
              </a:buClr>
              <a:buSzPts val="5200"/>
              <a:buNone/>
              <a:defRPr sz="5200">
                <a:solidFill>
                  <a:srgbClr val="191919"/>
                </a:solidFill>
              </a:defRPr>
            </a:lvl7pPr>
            <a:lvl8pPr lvl="7">
              <a:spcBef>
                <a:spcPts val="0"/>
              </a:spcBef>
              <a:spcAft>
                <a:spcPts val="0"/>
              </a:spcAft>
              <a:buClr>
                <a:srgbClr val="191919"/>
              </a:buClr>
              <a:buSzPts val="5200"/>
              <a:buNone/>
              <a:defRPr sz="5200">
                <a:solidFill>
                  <a:srgbClr val="191919"/>
                </a:solidFill>
              </a:defRPr>
            </a:lvl8pPr>
            <a:lvl9pPr lvl="8">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720000" y="3492075"/>
            <a:ext cx="2843100" cy="8157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800"/>
              <a:buNone/>
              <a:defRPr sz="200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3" name="Google Shape;13;p2"/>
          <p:cNvSpPr txBox="1">
            <a:spLocks noGrp="1"/>
          </p:cNvSpPr>
          <p:nvPr>
            <p:ph type="sldNum" idx="12"/>
          </p:nvPr>
        </p:nvSpPr>
        <p:spPr>
          <a:xfrm>
            <a:off x="720025" y="4604400"/>
            <a:ext cx="255600" cy="218100"/>
          </a:xfrm>
          <a:prstGeom prst="rect">
            <a:avLst/>
          </a:prstGeom>
        </p:spPr>
        <p:txBody>
          <a:bodyPr spcFirstLastPara="1" wrap="square" lIns="91425" tIns="91425" rIns="91425" bIns="91425" anchor="t" anchorCtr="0">
            <a:noAutofit/>
          </a:bodyPr>
          <a:lstStyle>
            <a:lvl1pPr lvl="0" algn="l">
              <a:buNone/>
              <a:defRPr sz="800" b="1"/>
            </a:lvl1pPr>
            <a:lvl2pPr lvl="1" algn="l">
              <a:buNone/>
              <a:defRPr sz="800" b="1"/>
            </a:lvl2pPr>
            <a:lvl3pPr lvl="2" algn="l">
              <a:buNone/>
              <a:defRPr sz="800" b="1"/>
            </a:lvl3pPr>
            <a:lvl4pPr lvl="3" algn="l">
              <a:buNone/>
              <a:defRPr sz="800" b="1"/>
            </a:lvl4pPr>
            <a:lvl5pPr lvl="4" algn="l">
              <a:buNone/>
              <a:defRPr sz="800" b="1"/>
            </a:lvl5pPr>
            <a:lvl6pPr lvl="5" algn="l">
              <a:buNone/>
              <a:defRPr sz="800" b="1"/>
            </a:lvl6pPr>
            <a:lvl7pPr lvl="6" algn="l">
              <a:buNone/>
              <a:defRPr sz="800" b="1"/>
            </a:lvl7pPr>
            <a:lvl8pPr lvl="7" algn="l">
              <a:buNone/>
              <a:defRPr sz="800" b="1"/>
            </a:lvl8pPr>
            <a:lvl9pPr lvl="8" algn="l">
              <a:buNone/>
              <a:defRPr sz="800" b="1"/>
            </a:lvl9pPr>
          </a:lstStyle>
          <a:p>
            <a:pPr marL="0" lvl="0" indent="0" algn="l" rtl="0">
              <a:spcBef>
                <a:spcPts val="0"/>
              </a:spcBef>
              <a:spcAft>
                <a:spcPts val="0"/>
              </a:spcAft>
              <a:buNone/>
            </a:pPr>
            <a:fld id="{00000000-1234-1234-1234-123412341234}" type="slidenum">
              <a:rPr lang="en"/>
              <a:t>‹#›</a:t>
            </a:fld>
            <a:endParaRPr sz="1000"/>
          </a:p>
        </p:txBody>
      </p:sp>
      <p:sp>
        <p:nvSpPr>
          <p:cNvPr id="14" name="Google Shape;14;p2"/>
          <p:cNvSpPr/>
          <p:nvPr/>
        </p:nvSpPr>
        <p:spPr>
          <a:xfrm>
            <a:off x="721525" y="4872525"/>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213175" y="0"/>
            <a:ext cx="459527" cy="929100"/>
            <a:chOff x="213175" y="0"/>
            <a:chExt cx="459527" cy="929100"/>
          </a:xfrm>
        </p:grpSpPr>
        <p:sp>
          <p:nvSpPr>
            <p:cNvPr id="16" name="Google Shape;16;p2"/>
            <p:cNvSpPr/>
            <p:nvPr/>
          </p:nvSpPr>
          <p:spPr>
            <a:xfrm>
              <a:off x="586803" y="0"/>
              <a:ext cx="85899" cy="85946"/>
            </a:xfrm>
            <a:custGeom>
              <a:avLst/>
              <a:gdLst/>
              <a:ahLst/>
              <a:cxnLst/>
              <a:rect l="l" t="t" r="r" b="b"/>
              <a:pathLst>
                <a:path w="1833" h="1834" extrusionOk="0">
                  <a:moveTo>
                    <a:pt x="916" y="1"/>
                  </a:moveTo>
                  <a:cubicBezTo>
                    <a:pt x="411" y="1"/>
                    <a:pt x="0" y="412"/>
                    <a:pt x="0" y="918"/>
                  </a:cubicBezTo>
                  <a:cubicBezTo>
                    <a:pt x="0" y="1422"/>
                    <a:pt x="411" y="1834"/>
                    <a:pt x="916" y="1834"/>
                  </a:cubicBezTo>
                  <a:cubicBezTo>
                    <a:pt x="1422" y="1834"/>
                    <a:pt x="1833" y="1424"/>
                    <a:pt x="1833" y="918"/>
                  </a:cubicBezTo>
                  <a:cubicBezTo>
                    <a:pt x="1833" y="412"/>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86803" y="168706"/>
              <a:ext cx="85899" cy="85852"/>
            </a:xfrm>
            <a:custGeom>
              <a:avLst/>
              <a:gdLst/>
              <a:ahLst/>
              <a:cxnLst/>
              <a:rect l="l" t="t" r="r" b="b"/>
              <a:pathLst>
                <a:path w="1833" h="1832" extrusionOk="0">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86803" y="337365"/>
              <a:ext cx="85899" cy="85852"/>
            </a:xfrm>
            <a:custGeom>
              <a:avLst/>
              <a:gdLst/>
              <a:ahLst/>
              <a:cxnLst/>
              <a:rect l="l" t="t" r="r" b="b"/>
              <a:pathLst>
                <a:path w="1833" h="1832" extrusionOk="0">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86803" y="505930"/>
              <a:ext cx="85899" cy="85946"/>
            </a:xfrm>
            <a:custGeom>
              <a:avLst/>
              <a:gdLst/>
              <a:ahLst/>
              <a:cxnLst/>
              <a:rect l="l" t="t" r="r" b="b"/>
              <a:pathLst>
                <a:path w="1833" h="1834" extrusionOk="0">
                  <a:moveTo>
                    <a:pt x="916" y="1"/>
                  </a:moveTo>
                  <a:cubicBezTo>
                    <a:pt x="411" y="1"/>
                    <a:pt x="0" y="410"/>
                    <a:pt x="0" y="916"/>
                  </a:cubicBezTo>
                  <a:cubicBezTo>
                    <a:pt x="0" y="1422"/>
                    <a:pt x="411" y="1833"/>
                    <a:pt x="916" y="1833"/>
                  </a:cubicBezTo>
                  <a:cubicBezTo>
                    <a:pt x="1422" y="1833"/>
                    <a:pt x="1833" y="1422"/>
                    <a:pt x="1833" y="916"/>
                  </a:cubicBezTo>
                  <a:cubicBezTo>
                    <a:pt x="1833"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86803" y="674589"/>
              <a:ext cx="85899" cy="85852"/>
            </a:xfrm>
            <a:custGeom>
              <a:avLst/>
              <a:gdLst/>
              <a:ahLst/>
              <a:cxnLst/>
              <a:rect l="l" t="t" r="r" b="b"/>
              <a:pathLst>
                <a:path w="1833" h="1832" extrusionOk="0">
                  <a:moveTo>
                    <a:pt x="916" y="1"/>
                  </a:moveTo>
                  <a:cubicBezTo>
                    <a:pt x="411" y="1"/>
                    <a:pt x="0" y="410"/>
                    <a:pt x="0" y="916"/>
                  </a:cubicBezTo>
                  <a:cubicBezTo>
                    <a:pt x="0" y="1422"/>
                    <a:pt x="411" y="1832"/>
                    <a:pt x="916" y="1832"/>
                  </a:cubicBezTo>
                  <a:cubicBezTo>
                    <a:pt x="1422" y="1832"/>
                    <a:pt x="1833" y="1422"/>
                    <a:pt x="1833" y="916"/>
                  </a:cubicBezTo>
                  <a:cubicBezTo>
                    <a:pt x="1833"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86803" y="843201"/>
              <a:ext cx="85899" cy="85899"/>
            </a:xfrm>
            <a:custGeom>
              <a:avLst/>
              <a:gdLst/>
              <a:ahLst/>
              <a:cxnLst/>
              <a:rect l="l" t="t" r="r" b="b"/>
              <a:pathLst>
                <a:path w="1833" h="1833" extrusionOk="0">
                  <a:moveTo>
                    <a:pt x="916" y="0"/>
                  </a:moveTo>
                  <a:cubicBezTo>
                    <a:pt x="411" y="0"/>
                    <a:pt x="0" y="411"/>
                    <a:pt x="0" y="917"/>
                  </a:cubicBezTo>
                  <a:cubicBezTo>
                    <a:pt x="0" y="1422"/>
                    <a:pt x="411" y="1833"/>
                    <a:pt x="916" y="1833"/>
                  </a:cubicBezTo>
                  <a:cubicBezTo>
                    <a:pt x="1422" y="1833"/>
                    <a:pt x="1833" y="1422"/>
                    <a:pt x="1833" y="917"/>
                  </a:cubicBezTo>
                  <a:cubicBezTo>
                    <a:pt x="1833" y="411"/>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00012" y="0"/>
              <a:ext cx="85852" cy="85946"/>
            </a:xfrm>
            <a:custGeom>
              <a:avLst/>
              <a:gdLst/>
              <a:ahLst/>
              <a:cxnLst/>
              <a:rect l="l" t="t" r="r" b="b"/>
              <a:pathLst>
                <a:path w="1832" h="1834" extrusionOk="0">
                  <a:moveTo>
                    <a:pt x="916" y="1"/>
                  </a:moveTo>
                  <a:cubicBezTo>
                    <a:pt x="410" y="1"/>
                    <a:pt x="1" y="412"/>
                    <a:pt x="1" y="918"/>
                  </a:cubicBezTo>
                  <a:cubicBezTo>
                    <a:pt x="1"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00012" y="168706"/>
              <a:ext cx="85852" cy="85852"/>
            </a:xfrm>
            <a:custGeom>
              <a:avLst/>
              <a:gdLst/>
              <a:ahLst/>
              <a:cxnLst/>
              <a:rect l="l" t="t" r="r" b="b"/>
              <a:pathLst>
                <a:path w="1832" h="1832" extrusionOk="0">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00012" y="337365"/>
              <a:ext cx="85852" cy="85852"/>
            </a:xfrm>
            <a:custGeom>
              <a:avLst/>
              <a:gdLst/>
              <a:ahLst/>
              <a:cxnLst/>
              <a:rect l="l" t="t" r="r" b="b"/>
              <a:pathLst>
                <a:path w="1832" h="1832" extrusionOk="0">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00012" y="505930"/>
              <a:ext cx="85852" cy="85946"/>
            </a:xfrm>
            <a:custGeom>
              <a:avLst/>
              <a:gdLst/>
              <a:ahLst/>
              <a:cxnLst/>
              <a:rect l="l" t="t" r="r" b="b"/>
              <a:pathLst>
                <a:path w="1832" h="1834" extrusionOk="0">
                  <a:moveTo>
                    <a:pt x="916" y="1"/>
                  </a:moveTo>
                  <a:cubicBezTo>
                    <a:pt x="410" y="1"/>
                    <a:pt x="1" y="410"/>
                    <a:pt x="1" y="916"/>
                  </a:cubicBezTo>
                  <a:cubicBezTo>
                    <a:pt x="1"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00012" y="674589"/>
              <a:ext cx="85852" cy="85852"/>
            </a:xfrm>
            <a:custGeom>
              <a:avLst/>
              <a:gdLst/>
              <a:ahLst/>
              <a:cxnLst/>
              <a:rect l="l" t="t" r="r" b="b"/>
              <a:pathLst>
                <a:path w="1832" h="1832" extrusionOk="0">
                  <a:moveTo>
                    <a:pt x="916" y="1"/>
                  </a:moveTo>
                  <a:cubicBezTo>
                    <a:pt x="410" y="1"/>
                    <a:pt x="1" y="410"/>
                    <a:pt x="1" y="916"/>
                  </a:cubicBezTo>
                  <a:cubicBezTo>
                    <a:pt x="1"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00012" y="843201"/>
              <a:ext cx="85852" cy="85899"/>
            </a:xfrm>
            <a:custGeom>
              <a:avLst/>
              <a:gdLst/>
              <a:ahLst/>
              <a:cxnLst/>
              <a:rect l="l" t="t" r="r" b="b"/>
              <a:pathLst>
                <a:path w="1832" h="1833" extrusionOk="0">
                  <a:moveTo>
                    <a:pt x="916" y="0"/>
                  </a:moveTo>
                  <a:cubicBezTo>
                    <a:pt x="410" y="0"/>
                    <a:pt x="1" y="411"/>
                    <a:pt x="1" y="917"/>
                  </a:cubicBezTo>
                  <a:cubicBezTo>
                    <a:pt x="1"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3175" y="0"/>
              <a:ext cx="85852" cy="85946"/>
            </a:xfrm>
            <a:custGeom>
              <a:avLst/>
              <a:gdLst/>
              <a:ahLst/>
              <a:cxnLst/>
              <a:rect l="l" t="t" r="r" b="b"/>
              <a:pathLst>
                <a:path w="1832" h="1834" extrusionOk="0">
                  <a:moveTo>
                    <a:pt x="916" y="1"/>
                  </a:moveTo>
                  <a:cubicBezTo>
                    <a:pt x="410" y="1"/>
                    <a:pt x="0" y="412"/>
                    <a:pt x="0" y="918"/>
                  </a:cubicBezTo>
                  <a:cubicBezTo>
                    <a:pt x="0"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3175" y="168706"/>
              <a:ext cx="85852" cy="85852"/>
            </a:xfrm>
            <a:custGeom>
              <a:avLst/>
              <a:gdLst/>
              <a:ahLst/>
              <a:cxnLst/>
              <a:rect l="l" t="t" r="r" b="b"/>
              <a:pathLst>
                <a:path w="1832" h="1832" extrusionOk="0">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3175" y="337365"/>
              <a:ext cx="85852" cy="85852"/>
            </a:xfrm>
            <a:custGeom>
              <a:avLst/>
              <a:gdLst/>
              <a:ahLst/>
              <a:cxnLst/>
              <a:rect l="l" t="t" r="r" b="b"/>
              <a:pathLst>
                <a:path w="1832" h="1832" extrusionOk="0">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3175" y="505930"/>
              <a:ext cx="85852" cy="85946"/>
            </a:xfrm>
            <a:custGeom>
              <a:avLst/>
              <a:gdLst/>
              <a:ahLst/>
              <a:cxnLst/>
              <a:rect l="l" t="t" r="r" b="b"/>
              <a:pathLst>
                <a:path w="1832" h="1834" extrusionOk="0">
                  <a:moveTo>
                    <a:pt x="916" y="1"/>
                  </a:moveTo>
                  <a:cubicBezTo>
                    <a:pt x="410" y="1"/>
                    <a:pt x="0" y="410"/>
                    <a:pt x="0" y="916"/>
                  </a:cubicBezTo>
                  <a:cubicBezTo>
                    <a:pt x="0"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3175" y="674589"/>
              <a:ext cx="85852" cy="85852"/>
            </a:xfrm>
            <a:custGeom>
              <a:avLst/>
              <a:gdLst/>
              <a:ahLst/>
              <a:cxnLst/>
              <a:rect l="l" t="t" r="r" b="b"/>
              <a:pathLst>
                <a:path w="1832" h="1832" extrusionOk="0">
                  <a:moveTo>
                    <a:pt x="916" y="1"/>
                  </a:moveTo>
                  <a:cubicBezTo>
                    <a:pt x="410" y="1"/>
                    <a:pt x="0" y="410"/>
                    <a:pt x="0" y="916"/>
                  </a:cubicBezTo>
                  <a:cubicBezTo>
                    <a:pt x="0"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3175" y="843201"/>
              <a:ext cx="85852" cy="85899"/>
            </a:xfrm>
            <a:custGeom>
              <a:avLst/>
              <a:gdLst/>
              <a:ahLst/>
              <a:cxnLst/>
              <a:rect l="l" t="t" r="r" b="b"/>
              <a:pathLst>
                <a:path w="1832" h="1833" extrusionOk="0">
                  <a:moveTo>
                    <a:pt x="916" y="0"/>
                  </a:moveTo>
                  <a:cubicBezTo>
                    <a:pt x="410" y="0"/>
                    <a:pt x="0" y="411"/>
                    <a:pt x="0" y="917"/>
                  </a:cubicBezTo>
                  <a:cubicBezTo>
                    <a:pt x="0"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a:off x="4770200" y="4816125"/>
            <a:ext cx="974714" cy="393601"/>
            <a:chOff x="4770200" y="4816125"/>
            <a:chExt cx="974714" cy="393601"/>
          </a:xfrm>
        </p:grpSpPr>
        <p:sp>
          <p:nvSpPr>
            <p:cNvPr id="35" name="Google Shape;35;p2"/>
            <p:cNvSpPr/>
            <p:nvPr/>
          </p:nvSpPr>
          <p:spPr>
            <a:xfrm>
              <a:off x="4770200" y="4816125"/>
              <a:ext cx="974714" cy="107409"/>
            </a:xfrm>
            <a:custGeom>
              <a:avLst/>
              <a:gdLst/>
              <a:ahLst/>
              <a:cxnLst/>
              <a:rect l="l" t="t" r="r" b="b"/>
              <a:pathLst>
                <a:path w="28759" h="2656" extrusionOk="0">
                  <a:moveTo>
                    <a:pt x="7952" y="1"/>
                  </a:moveTo>
                  <a:lnTo>
                    <a:pt x="3780" y="2076"/>
                  </a:lnTo>
                  <a:lnTo>
                    <a:pt x="0" y="195"/>
                  </a:lnTo>
                  <a:lnTo>
                    <a:pt x="0" y="774"/>
                  </a:lnTo>
                  <a:lnTo>
                    <a:pt x="3780" y="2656"/>
                  </a:lnTo>
                  <a:lnTo>
                    <a:pt x="7952" y="580"/>
                  </a:lnTo>
                  <a:lnTo>
                    <a:pt x="12123" y="2656"/>
                  </a:lnTo>
                  <a:lnTo>
                    <a:pt x="16294" y="580"/>
                  </a:lnTo>
                  <a:lnTo>
                    <a:pt x="20463" y="2656"/>
                  </a:lnTo>
                  <a:lnTo>
                    <a:pt x="24636" y="580"/>
                  </a:lnTo>
                  <a:lnTo>
                    <a:pt x="28758" y="2633"/>
                  </a:lnTo>
                  <a:lnTo>
                    <a:pt x="28758" y="2053"/>
                  </a:lnTo>
                  <a:lnTo>
                    <a:pt x="24636" y="1"/>
                  </a:lnTo>
                  <a:lnTo>
                    <a:pt x="20463" y="2076"/>
                  </a:lnTo>
                  <a:lnTo>
                    <a:pt x="16294" y="1"/>
                  </a:lnTo>
                  <a:lnTo>
                    <a:pt x="12123" y="2076"/>
                  </a:lnTo>
                  <a:lnTo>
                    <a:pt x="79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770200" y="4911522"/>
              <a:ext cx="974714" cy="107449"/>
            </a:xfrm>
            <a:custGeom>
              <a:avLst/>
              <a:gdLst/>
              <a:ahLst/>
              <a:cxnLst/>
              <a:rect l="l" t="t" r="r" b="b"/>
              <a:pathLst>
                <a:path w="28759" h="2657" extrusionOk="0">
                  <a:moveTo>
                    <a:pt x="7952" y="1"/>
                  </a:moveTo>
                  <a:lnTo>
                    <a:pt x="3780" y="2076"/>
                  </a:lnTo>
                  <a:lnTo>
                    <a:pt x="0" y="195"/>
                  </a:lnTo>
                  <a:lnTo>
                    <a:pt x="0" y="774"/>
                  </a:lnTo>
                  <a:lnTo>
                    <a:pt x="3780" y="2657"/>
                  </a:lnTo>
                  <a:lnTo>
                    <a:pt x="7952" y="581"/>
                  </a:lnTo>
                  <a:lnTo>
                    <a:pt x="12123" y="2657"/>
                  </a:lnTo>
                  <a:lnTo>
                    <a:pt x="16294" y="581"/>
                  </a:lnTo>
                  <a:lnTo>
                    <a:pt x="20463" y="2657"/>
                  </a:lnTo>
                  <a:lnTo>
                    <a:pt x="24636" y="581"/>
                  </a:lnTo>
                  <a:lnTo>
                    <a:pt x="28758" y="2632"/>
                  </a:lnTo>
                  <a:lnTo>
                    <a:pt x="28758" y="2053"/>
                  </a:lnTo>
                  <a:lnTo>
                    <a:pt x="24636" y="1"/>
                  </a:lnTo>
                  <a:lnTo>
                    <a:pt x="20463" y="2076"/>
                  </a:lnTo>
                  <a:lnTo>
                    <a:pt x="16294" y="1"/>
                  </a:lnTo>
                  <a:lnTo>
                    <a:pt x="12123" y="2076"/>
                  </a:lnTo>
                  <a:lnTo>
                    <a:pt x="79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770200" y="5006960"/>
              <a:ext cx="974714" cy="107409"/>
            </a:xfrm>
            <a:custGeom>
              <a:avLst/>
              <a:gdLst/>
              <a:ahLst/>
              <a:cxnLst/>
              <a:rect l="l" t="t" r="r" b="b"/>
              <a:pathLst>
                <a:path w="28759" h="2656" extrusionOk="0">
                  <a:moveTo>
                    <a:pt x="7952" y="1"/>
                  </a:moveTo>
                  <a:lnTo>
                    <a:pt x="3780" y="2076"/>
                  </a:lnTo>
                  <a:lnTo>
                    <a:pt x="0" y="193"/>
                  </a:lnTo>
                  <a:lnTo>
                    <a:pt x="0" y="774"/>
                  </a:lnTo>
                  <a:lnTo>
                    <a:pt x="3780" y="2655"/>
                  </a:lnTo>
                  <a:lnTo>
                    <a:pt x="7952" y="580"/>
                  </a:lnTo>
                  <a:lnTo>
                    <a:pt x="12123" y="2655"/>
                  </a:lnTo>
                  <a:lnTo>
                    <a:pt x="16294" y="580"/>
                  </a:lnTo>
                  <a:lnTo>
                    <a:pt x="20463" y="2655"/>
                  </a:lnTo>
                  <a:lnTo>
                    <a:pt x="24636" y="580"/>
                  </a:lnTo>
                  <a:lnTo>
                    <a:pt x="28758" y="2632"/>
                  </a:lnTo>
                  <a:lnTo>
                    <a:pt x="28758" y="2052"/>
                  </a:lnTo>
                  <a:lnTo>
                    <a:pt x="24636" y="1"/>
                  </a:lnTo>
                  <a:lnTo>
                    <a:pt x="20463" y="2076"/>
                  </a:lnTo>
                  <a:lnTo>
                    <a:pt x="16294" y="1"/>
                  </a:lnTo>
                  <a:lnTo>
                    <a:pt x="12123" y="2076"/>
                  </a:lnTo>
                  <a:lnTo>
                    <a:pt x="79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770200" y="5102357"/>
              <a:ext cx="974714" cy="107368"/>
            </a:xfrm>
            <a:custGeom>
              <a:avLst/>
              <a:gdLst/>
              <a:ahLst/>
              <a:cxnLst/>
              <a:rect l="l" t="t" r="r" b="b"/>
              <a:pathLst>
                <a:path w="28759" h="2655" extrusionOk="0">
                  <a:moveTo>
                    <a:pt x="7952" y="0"/>
                  </a:moveTo>
                  <a:lnTo>
                    <a:pt x="3780" y="2076"/>
                  </a:lnTo>
                  <a:lnTo>
                    <a:pt x="0" y="194"/>
                  </a:lnTo>
                  <a:lnTo>
                    <a:pt x="0" y="774"/>
                  </a:lnTo>
                  <a:lnTo>
                    <a:pt x="3780" y="2655"/>
                  </a:lnTo>
                  <a:lnTo>
                    <a:pt x="7952" y="579"/>
                  </a:lnTo>
                  <a:lnTo>
                    <a:pt x="12123" y="2655"/>
                  </a:lnTo>
                  <a:lnTo>
                    <a:pt x="16294" y="579"/>
                  </a:lnTo>
                  <a:lnTo>
                    <a:pt x="20463" y="2655"/>
                  </a:lnTo>
                  <a:lnTo>
                    <a:pt x="24636" y="579"/>
                  </a:lnTo>
                  <a:lnTo>
                    <a:pt x="28758" y="2632"/>
                  </a:lnTo>
                  <a:lnTo>
                    <a:pt x="28758" y="2053"/>
                  </a:lnTo>
                  <a:lnTo>
                    <a:pt x="24636" y="0"/>
                  </a:lnTo>
                  <a:lnTo>
                    <a:pt x="20463" y="2076"/>
                  </a:lnTo>
                  <a:lnTo>
                    <a:pt x="16294" y="0"/>
                  </a:lnTo>
                  <a:lnTo>
                    <a:pt x="12123" y="2076"/>
                  </a:lnTo>
                  <a:lnTo>
                    <a:pt x="79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82"/>
        <p:cNvGrpSpPr/>
        <p:nvPr/>
      </p:nvGrpSpPr>
      <p:grpSpPr>
        <a:xfrm>
          <a:off x="0" y="0"/>
          <a:ext cx="0" cy="0"/>
          <a:chOff x="0" y="0"/>
          <a:chExt cx="0" cy="0"/>
        </a:xfrm>
      </p:grpSpPr>
      <p:sp>
        <p:nvSpPr>
          <p:cNvPr id="583" name="Google Shape;583;p22"/>
          <p:cNvSpPr/>
          <p:nvPr/>
        </p:nvSpPr>
        <p:spPr>
          <a:xfrm>
            <a:off x="-63975" y="-51875"/>
            <a:ext cx="9295500" cy="155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22"/>
          <p:cNvGrpSpPr/>
          <p:nvPr/>
        </p:nvGrpSpPr>
        <p:grpSpPr>
          <a:xfrm rot="5400000">
            <a:off x="-538538" y="1612228"/>
            <a:ext cx="1865607" cy="483754"/>
            <a:chOff x="3330525" y="4262650"/>
            <a:chExt cx="945425" cy="245150"/>
          </a:xfrm>
        </p:grpSpPr>
        <p:sp>
          <p:nvSpPr>
            <p:cNvPr id="585" name="Google Shape;585;p22"/>
            <p:cNvSpPr/>
            <p:nvPr/>
          </p:nvSpPr>
          <p:spPr>
            <a:xfrm>
              <a:off x="3330525" y="4262650"/>
              <a:ext cx="45825" cy="45800"/>
            </a:xfrm>
            <a:custGeom>
              <a:avLst/>
              <a:gdLst/>
              <a:ahLst/>
              <a:cxnLst/>
              <a:rect l="l" t="t" r="r" b="b"/>
              <a:pathLst>
                <a:path w="1833" h="1832" extrusionOk="0">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a:off x="3420475" y="4262650"/>
              <a:ext cx="45850" cy="45800"/>
            </a:xfrm>
            <a:custGeom>
              <a:avLst/>
              <a:gdLst/>
              <a:ahLst/>
              <a:cxnLst/>
              <a:rect l="l" t="t" r="r" b="b"/>
              <a:pathLst>
                <a:path w="1834" h="1832" extrusionOk="0">
                  <a:moveTo>
                    <a:pt x="916" y="0"/>
                  </a:moveTo>
                  <a:cubicBezTo>
                    <a:pt x="412" y="0"/>
                    <a:pt x="0" y="410"/>
                    <a:pt x="0" y="916"/>
                  </a:cubicBezTo>
                  <a:cubicBezTo>
                    <a:pt x="0" y="1422"/>
                    <a:pt x="410" y="1832"/>
                    <a:pt x="916" y="1832"/>
                  </a:cubicBezTo>
                  <a:cubicBezTo>
                    <a:pt x="1422" y="1832"/>
                    <a:pt x="1833" y="1422"/>
                    <a:pt x="1833" y="916"/>
                  </a:cubicBezTo>
                  <a:cubicBezTo>
                    <a:pt x="1833"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a:off x="3510450" y="4262650"/>
              <a:ext cx="45800" cy="45800"/>
            </a:xfrm>
            <a:custGeom>
              <a:avLst/>
              <a:gdLst/>
              <a:ahLst/>
              <a:cxnLst/>
              <a:rect l="l" t="t" r="r" b="b"/>
              <a:pathLst>
                <a:path w="1832" h="1832" extrusionOk="0">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a:off x="3600400" y="4262650"/>
              <a:ext cx="45825" cy="45800"/>
            </a:xfrm>
            <a:custGeom>
              <a:avLst/>
              <a:gdLst/>
              <a:ahLst/>
              <a:cxnLst/>
              <a:rect l="l" t="t" r="r" b="b"/>
              <a:pathLst>
                <a:path w="1833" h="1832" extrusionOk="0">
                  <a:moveTo>
                    <a:pt x="917" y="0"/>
                  </a:moveTo>
                  <a:cubicBezTo>
                    <a:pt x="411" y="0"/>
                    <a:pt x="0" y="410"/>
                    <a:pt x="0" y="916"/>
                  </a:cubicBezTo>
                  <a:cubicBezTo>
                    <a:pt x="0" y="1422"/>
                    <a:pt x="411" y="1832"/>
                    <a:pt x="917" y="1832"/>
                  </a:cubicBezTo>
                  <a:cubicBezTo>
                    <a:pt x="1422" y="1832"/>
                    <a:pt x="1833" y="1422"/>
                    <a:pt x="1833" y="916"/>
                  </a:cubicBezTo>
                  <a:cubicBezTo>
                    <a:pt x="1833" y="410"/>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a:off x="3690375" y="4262650"/>
              <a:ext cx="45800" cy="45800"/>
            </a:xfrm>
            <a:custGeom>
              <a:avLst/>
              <a:gdLst/>
              <a:ahLst/>
              <a:cxnLst/>
              <a:rect l="l" t="t" r="r" b="b"/>
              <a:pathLst>
                <a:path w="1832" h="1832" extrusionOk="0">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a:off x="3780350" y="4262650"/>
              <a:ext cx="45800" cy="45800"/>
            </a:xfrm>
            <a:custGeom>
              <a:avLst/>
              <a:gdLst/>
              <a:ahLst/>
              <a:cxnLst/>
              <a:rect l="l" t="t" r="r" b="b"/>
              <a:pathLst>
                <a:path w="1832" h="1832" extrusionOk="0">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3870275" y="4262650"/>
              <a:ext cx="45850" cy="45800"/>
            </a:xfrm>
            <a:custGeom>
              <a:avLst/>
              <a:gdLst/>
              <a:ahLst/>
              <a:cxnLst/>
              <a:rect l="l" t="t" r="r" b="b"/>
              <a:pathLst>
                <a:path w="1834" h="1832" extrusionOk="0">
                  <a:moveTo>
                    <a:pt x="916" y="0"/>
                  </a:moveTo>
                  <a:cubicBezTo>
                    <a:pt x="410" y="0"/>
                    <a:pt x="1" y="410"/>
                    <a:pt x="1" y="916"/>
                  </a:cubicBezTo>
                  <a:cubicBezTo>
                    <a:pt x="1" y="1422"/>
                    <a:pt x="410" y="1832"/>
                    <a:pt x="916" y="1832"/>
                  </a:cubicBezTo>
                  <a:cubicBezTo>
                    <a:pt x="1422" y="1832"/>
                    <a:pt x="1833" y="1422"/>
                    <a:pt x="1833" y="916"/>
                  </a:cubicBezTo>
                  <a:cubicBezTo>
                    <a:pt x="1833"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3960250" y="4262650"/>
              <a:ext cx="45800" cy="45800"/>
            </a:xfrm>
            <a:custGeom>
              <a:avLst/>
              <a:gdLst/>
              <a:ahLst/>
              <a:cxnLst/>
              <a:rect l="l" t="t" r="r" b="b"/>
              <a:pathLst>
                <a:path w="1832" h="1832" extrusionOk="0">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4050200" y="4262650"/>
              <a:ext cx="45850" cy="45800"/>
            </a:xfrm>
            <a:custGeom>
              <a:avLst/>
              <a:gdLst/>
              <a:ahLst/>
              <a:cxnLst/>
              <a:rect l="l" t="t" r="r" b="b"/>
              <a:pathLst>
                <a:path w="1834" h="1832" extrusionOk="0">
                  <a:moveTo>
                    <a:pt x="917" y="0"/>
                  </a:moveTo>
                  <a:cubicBezTo>
                    <a:pt x="412" y="0"/>
                    <a:pt x="0" y="410"/>
                    <a:pt x="0" y="916"/>
                  </a:cubicBezTo>
                  <a:cubicBezTo>
                    <a:pt x="0" y="1422"/>
                    <a:pt x="412" y="1832"/>
                    <a:pt x="917" y="1832"/>
                  </a:cubicBezTo>
                  <a:cubicBezTo>
                    <a:pt x="1422" y="1832"/>
                    <a:pt x="1833" y="1422"/>
                    <a:pt x="1833" y="916"/>
                  </a:cubicBezTo>
                  <a:cubicBezTo>
                    <a:pt x="1833" y="410"/>
                    <a:pt x="1422"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a:off x="4140175" y="4262650"/>
              <a:ext cx="45800" cy="45800"/>
            </a:xfrm>
            <a:custGeom>
              <a:avLst/>
              <a:gdLst/>
              <a:ahLst/>
              <a:cxnLst/>
              <a:rect l="l" t="t" r="r" b="b"/>
              <a:pathLst>
                <a:path w="1832" h="1832" extrusionOk="0">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a:off x="4230125" y="4262650"/>
              <a:ext cx="45825" cy="45800"/>
            </a:xfrm>
            <a:custGeom>
              <a:avLst/>
              <a:gdLst/>
              <a:ahLst/>
              <a:cxnLst/>
              <a:rect l="l" t="t" r="r" b="b"/>
              <a:pathLst>
                <a:path w="1833" h="1832" extrusionOk="0">
                  <a:moveTo>
                    <a:pt x="917" y="0"/>
                  </a:moveTo>
                  <a:cubicBezTo>
                    <a:pt x="411" y="0"/>
                    <a:pt x="0" y="410"/>
                    <a:pt x="0" y="916"/>
                  </a:cubicBezTo>
                  <a:cubicBezTo>
                    <a:pt x="0" y="1422"/>
                    <a:pt x="411" y="1832"/>
                    <a:pt x="917" y="1832"/>
                  </a:cubicBezTo>
                  <a:cubicBezTo>
                    <a:pt x="1423" y="1832"/>
                    <a:pt x="1833" y="1422"/>
                    <a:pt x="1833" y="916"/>
                  </a:cubicBezTo>
                  <a:cubicBezTo>
                    <a:pt x="1833" y="410"/>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a:off x="3330525" y="4362300"/>
              <a:ext cx="45825" cy="45825"/>
            </a:xfrm>
            <a:custGeom>
              <a:avLst/>
              <a:gdLst/>
              <a:ahLst/>
              <a:cxnLst/>
              <a:rect l="l" t="t" r="r" b="b"/>
              <a:pathLst>
                <a:path w="1833" h="1833" extrusionOk="0">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a:off x="3420475" y="4362300"/>
              <a:ext cx="45850" cy="45825"/>
            </a:xfrm>
            <a:custGeom>
              <a:avLst/>
              <a:gdLst/>
              <a:ahLst/>
              <a:cxnLst/>
              <a:rect l="l" t="t" r="r" b="b"/>
              <a:pathLst>
                <a:path w="1834" h="1833" extrusionOk="0">
                  <a:moveTo>
                    <a:pt x="916" y="0"/>
                  </a:moveTo>
                  <a:cubicBezTo>
                    <a:pt x="412" y="0"/>
                    <a:pt x="0" y="411"/>
                    <a:pt x="0" y="917"/>
                  </a:cubicBezTo>
                  <a:cubicBezTo>
                    <a:pt x="0" y="1423"/>
                    <a:pt x="410" y="1833"/>
                    <a:pt x="916" y="1833"/>
                  </a:cubicBezTo>
                  <a:cubicBezTo>
                    <a:pt x="1422" y="1833"/>
                    <a:pt x="1833" y="1423"/>
                    <a:pt x="1833" y="917"/>
                  </a:cubicBezTo>
                  <a:cubicBezTo>
                    <a:pt x="1833"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a:off x="3510450" y="4362300"/>
              <a:ext cx="45800" cy="45825"/>
            </a:xfrm>
            <a:custGeom>
              <a:avLst/>
              <a:gdLst/>
              <a:ahLst/>
              <a:cxnLst/>
              <a:rect l="l" t="t" r="r" b="b"/>
              <a:pathLst>
                <a:path w="1832" h="1833" extrusionOk="0">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a:off x="3600400" y="4362300"/>
              <a:ext cx="45825" cy="45825"/>
            </a:xfrm>
            <a:custGeom>
              <a:avLst/>
              <a:gdLst/>
              <a:ahLst/>
              <a:cxnLst/>
              <a:rect l="l" t="t" r="r" b="b"/>
              <a:pathLst>
                <a:path w="1833" h="1833" extrusionOk="0">
                  <a:moveTo>
                    <a:pt x="917" y="0"/>
                  </a:moveTo>
                  <a:cubicBezTo>
                    <a:pt x="411" y="0"/>
                    <a:pt x="0" y="411"/>
                    <a:pt x="0" y="917"/>
                  </a:cubicBezTo>
                  <a:cubicBezTo>
                    <a:pt x="0" y="1423"/>
                    <a:pt x="411" y="1833"/>
                    <a:pt x="917" y="1833"/>
                  </a:cubicBezTo>
                  <a:cubicBezTo>
                    <a:pt x="1422" y="1833"/>
                    <a:pt x="1833" y="1423"/>
                    <a:pt x="1833" y="917"/>
                  </a:cubicBezTo>
                  <a:cubicBezTo>
                    <a:pt x="1833" y="411"/>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a:off x="3690375" y="4362300"/>
              <a:ext cx="45800" cy="45825"/>
            </a:xfrm>
            <a:custGeom>
              <a:avLst/>
              <a:gdLst/>
              <a:ahLst/>
              <a:cxnLst/>
              <a:rect l="l" t="t" r="r" b="b"/>
              <a:pathLst>
                <a:path w="1832" h="1833" extrusionOk="0">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a:off x="3780350" y="4362300"/>
              <a:ext cx="45800" cy="45825"/>
            </a:xfrm>
            <a:custGeom>
              <a:avLst/>
              <a:gdLst/>
              <a:ahLst/>
              <a:cxnLst/>
              <a:rect l="l" t="t" r="r" b="b"/>
              <a:pathLst>
                <a:path w="1832" h="1833" extrusionOk="0">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a:off x="3870275" y="4362300"/>
              <a:ext cx="45850" cy="45825"/>
            </a:xfrm>
            <a:custGeom>
              <a:avLst/>
              <a:gdLst/>
              <a:ahLst/>
              <a:cxnLst/>
              <a:rect l="l" t="t" r="r" b="b"/>
              <a:pathLst>
                <a:path w="1834" h="1833" extrusionOk="0">
                  <a:moveTo>
                    <a:pt x="916" y="0"/>
                  </a:moveTo>
                  <a:cubicBezTo>
                    <a:pt x="410" y="0"/>
                    <a:pt x="1" y="411"/>
                    <a:pt x="1" y="917"/>
                  </a:cubicBezTo>
                  <a:cubicBezTo>
                    <a:pt x="1" y="1423"/>
                    <a:pt x="410" y="1833"/>
                    <a:pt x="916" y="1833"/>
                  </a:cubicBezTo>
                  <a:cubicBezTo>
                    <a:pt x="1422" y="1833"/>
                    <a:pt x="1833" y="1423"/>
                    <a:pt x="1833" y="917"/>
                  </a:cubicBezTo>
                  <a:cubicBezTo>
                    <a:pt x="1833"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3960250" y="4362300"/>
              <a:ext cx="45800" cy="45825"/>
            </a:xfrm>
            <a:custGeom>
              <a:avLst/>
              <a:gdLst/>
              <a:ahLst/>
              <a:cxnLst/>
              <a:rect l="l" t="t" r="r" b="b"/>
              <a:pathLst>
                <a:path w="1832" h="1833" extrusionOk="0">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p:nvPr/>
          </p:nvSpPr>
          <p:spPr>
            <a:xfrm>
              <a:off x="4050200" y="4362300"/>
              <a:ext cx="45850" cy="45825"/>
            </a:xfrm>
            <a:custGeom>
              <a:avLst/>
              <a:gdLst/>
              <a:ahLst/>
              <a:cxnLst/>
              <a:rect l="l" t="t" r="r" b="b"/>
              <a:pathLst>
                <a:path w="1834" h="1833" extrusionOk="0">
                  <a:moveTo>
                    <a:pt x="917" y="0"/>
                  </a:moveTo>
                  <a:cubicBezTo>
                    <a:pt x="412" y="0"/>
                    <a:pt x="0" y="411"/>
                    <a:pt x="0" y="917"/>
                  </a:cubicBezTo>
                  <a:cubicBezTo>
                    <a:pt x="0" y="1423"/>
                    <a:pt x="412" y="1833"/>
                    <a:pt x="917" y="1833"/>
                  </a:cubicBezTo>
                  <a:cubicBezTo>
                    <a:pt x="1422" y="1833"/>
                    <a:pt x="1833" y="1423"/>
                    <a:pt x="1833" y="917"/>
                  </a:cubicBezTo>
                  <a:cubicBezTo>
                    <a:pt x="1833" y="411"/>
                    <a:pt x="1422"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2"/>
            <p:cNvSpPr/>
            <p:nvPr/>
          </p:nvSpPr>
          <p:spPr>
            <a:xfrm>
              <a:off x="4140175" y="4362300"/>
              <a:ext cx="45800" cy="45825"/>
            </a:xfrm>
            <a:custGeom>
              <a:avLst/>
              <a:gdLst/>
              <a:ahLst/>
              <a:cxnLst/>
              <a:rect l="l" t="t" r="r" b="b"/>
              <a:pathLst>
                <a:path w="1832" h="1833" extrusionOk="0">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2"/>
            <p:cNvSpPr/>
            <p:nvPr/>
          </p:nvSpPr>
          <p:spPr>
            <a:xfrm>
              <a:off x="4230125" y="4362300"/>
              <a:ext cx="45825" cy="45825"/>
            </a:xfrm>
            <a:custGeom>
              <a:avLst/>
              <a:gdLst/>
              <a:ahLst/>
              <a:cxnLst/>
              <a:rect l="l" t="t" r="r" b="b"/>
              <a:pathLst>
                <a:path w="1833" h="1833" extrusionOk="0">
                  <a:moveTo>
                    <a:pt x="917" y="0"/>
                  </a:moveTo>
                  <a:cubicBezTo>
                    <a:pt x="411" y="0"/>
                    <a:pt x="0" y="411"/>
                    <a:pt x="0" y="917"/>
                  </a:cubicBezTo>
                  <a:cubicBezTo>
                    <a:pt x="0" y="1423"/>
                    <a:pt x="411" y="1833"/>
                    <a:pt x="917" y="1833"/>
                  </a:cubicBezTo>
                  <a:cubicBezTo>
                    <a:pt x="1423" y="1833"/>
                    <a:pt x="1833" y="1423"/>
                    <a:pt x="1833" y="917"/>
                  </a:cubicBezTo>
                  <a:cubicBezTo>
                    <a:pt x="1833" y="411"/>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2"/>
            <p:cNvSpPr/>
            <p:nvPr/>
          </p:nvSpPr>
          <p:spPr>
            <a:xfrm>
              <a:off x="3330525" y="4461975"/>
              <a:ext cx="45825" cy="45825"/>
            </a:xfrm>
            <a:custGeom>
              <a:avLst/>
              <a:gdLst/>
              <a:ahLst/>
              <a:cxnLst/>
              <a:rect l="l" t="t" r="r" b="b"/>
              <a:pathLst>
                <a:path w="1833" h="1833" extrusionOk="0">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2"/>
            <p:cNvSpPr/>
            <p:nvPr/>
          </p:nvSpPr>
          <p:spPr>
            <a:xfrm>
              <a:off x="3420475" y="4461975"/>
              <a:ext cx="45850" cy="45825"/>
            </a:xfrm>
            <a:custGeom>
              <a:avLst/>
              <a:gdLst/>
              <a:ahLst/>
              <a:cxnLst/>
              <a:rect l="l" t="t" r="r" b="b"/>
              <a:pathLst>
                <a:path w="1834" h="1833" extrusionOk="0">
                  <a:moveTo>
                    <a:pt x="916" y="0"/>
                  </a:moveTo>
                  <a:cubicBezTo>
                    <a:pt x="412" y="0"/>
                    <a:pt x="0" y="410"/>
                    <a:pt x="0" y="916"/>
                  </a:cubicBezTo>
                  <a:cubicBezTo>
                    <a:pt x="0" y="1422"/>
                    <a:pt x="410" y="1833"/>
                    <a:pt x="916" y="1833"/>
                  </a:cubicBezTo>
                  <a:cubicBezTo>
                    <a:pt x="1422" y="1833"/>
                    <a:pt x="1833" y="1422"/>
                    <a:pt x="1833" y="916"/>
                  </a:cubicBezTo>
                  <a:cubicBezTo>
                    <a:pt x="1833"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a:off x="3510450" y="4461975"/>
              <a:ext cx="45800" cy="45825"/>
            </a:xfrm>
            <a:custGeom>
              <a:avLst/>
              <a:gdLst/>
              <a:ahLst/>
              <a:cxnLst/>
              <a:rect l="l" t="t" r="r" b="b"/>
              <a:pathLst>
                <a:path w="1832" h="1833" extrusionOk="0">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a:off x="3600400" y="4461975"/>
              <a:ext cx="45825" cy="45825"/>
            </a:xfrm>
            <a:custGeom>
              <a:avLst/>
              <a:gdLst/>
              <a:ahLst/>
              <a:cxnLst/>
              <a:rect l="l" t="t" r="r" b="b"/>
              <a:pathLst>
                <a:path w="1833" h="1833" extrusionOk="0">
                  <a:moveTo>
                    <a:pt x="917" y="0"/>
                  </a:moveTo>
                  <a:cubicBezTo>
                    <a:pt x="411" y="0"/>
                    <a:pt x="0" y="410"/>
                    <a:pt x="0" y="916"/>
                  </a:cubicBezTo>
                  <a:cubicBezTo>
                    <a:pt x="0" y="1422"/>
                    <a:pt x="411" y="1833"/>
                    <a:pt x="917" y="1833"/>
                  </a:cubicBezTo>
                  <a:cubicBezTo>
                    <a:pt x="1422" y="1833"/>
                    <a:pt x="1833" y="1422"/>
                    <a:pt x="1833" y="916"/>
                  </a:cubicBezTo>
                  <a:cubicBezTo>
                    <a:pt x="1833" y="410"/>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a:off x="3690375" y="4461975"/>
              <a:ext cx="45800" cy="45825"/>
            </a:xfrm>
            <a:custGeom>
              <a:avLst/>
              <a:gdLst/>
              <a:ahLst/>
              <a:cxnLst/>
              <a:rect l="l" t="t" r="r" b="b"/>
              <a:pathLst>
                <a:path w="1832" h="1833" extrusionOk="0">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3780350" y="4461975"/>
              <a:ext cx="45800" cy="45825"/>
            </a:xfrm>
            <a:custGeom>
              <a:avLst/>
              <a:gdLst/>
              <a:ahLst/>
              <a:cxnLst/>
              <a:rect l="l" t="t" r="r" b="b"/>
              <a:pathLst>
                <a:path w="1832" h="1833" extrusionOk="0">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2"/>
            <p:cNvSpPr/>
            <p:nvPr/>
          </p:nvSpPr>
          <p:spPr>
            <a:xfrm>
              <a:off x="3870275" y="4461975"/>
              <a:ext cx="45850" cy="45825"/>
            </a:xfrm>
            <a:custGeom>
              <a:avLst/>
              <a:gdLst/>
              <a:ahLst/>
              <a:cxnLst/>
              <a:rect l="l" t="t" r="r" b="b"/>
              <a:pathLst>
                <a:path w="1834" h="1833" extrusionOk="0">
                  <a:moveTo>
                    <a:pt x="916" y="0"/>
                  </a:moveTo>
                  <a:cubicBezTo>
                    <a:pt x="410" y="0"/>
                    <a:pt x="1" y="410"/>
                    <a:pt x="1" y="916"/>
                  </a:cubicBezTo>
                  <a:cubicBezTo>
                    <a:pt x="1" y="1422"/>
                    <a:pt x="410" y="1833"/>
                    <a:pt x="916" y="1833"/>
                  </a:cubicBezTo>
                  <a:cubicBezTo>
                    <a:pt x="1422" y="1833"/>
                    <a:pt x="1833" y="1422"/>
                    <a:pt x="1833" y="916"/>
                  </a:cubicBezTo>
                  <a:cubicBezTo>
                    <a:pt x="1833"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2"/>
            <p:cNvSpPr/>
            <p:nvPr/>
          </p:nvSpPr>
          <p:spPr>
            <a:xfrm>
              <a:off x="3960250" y="4461975"/>
              <a:ext cx="45800" cy="45825"/>
            </a:xfrm>
            <a:custGeom>
              <a:avLst/>
              <a:gdLst/>
              <a:ahLst/>
              <a:cxnLst/>
              <a:rect l="l" t="t" r="r" b="b"/>
              <a:pathLst>
                <a:path w="1832" h="1833" extrusionOk="0">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2"/>
            <p:cNvSpPr/>
            <p:nvPr/>
          </p:nvSpPr>
          <p:spPr>
            <a:xfrm>
              <a:off x="4050200" y="4461975"/>
              <a:ext cx="45850" cy="45825"/>
            </a:xfrm>
            <a:custGeom>
              <a:avLst/>
              <a:gdLst/>
              <a:ahLst/>
              <a:cxnLst/>
              <a:rect l="l" t="t" r="r" b="b"/>
              <a:pathLst>
                <a:path w="1834" h="1833" extrusionOk="0">
                  <a:moveTo>
                    <a:pt x="917" y="0"/>
                  </a:moveTo>
                  <a:cubicBezTo>
                    <a:pt x="412" y="0"/>
                    <a:pt x="0" y="410"/>
                    <a:pt x="0" y="916"/>
                  </a:cubicBezTo>
                  <a:cubicBezTo>
                    <a:pt x="0" y="1422"/>
                    <a:pt x="412" y="1833"/>
                    <a:pt x="917" y="1833"/>
                  </a:cubicBezTo>
                  <a:cubicBezTo>
                    <a:pt x="1422" y="1833"/>
                    <a:pt x="1833" y="1422"/>
                    <a:pt x="1833" y="916"/>
                  </a:cubicBezTo>
                  <a:cubicBezTo>
                    <a:pt x="1833" y="410"/>
                    <a:pt x="1422"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2"/>
            <p:cNvSpPr/>
            <p:nvPr/>
          </p:nvSpPr>
          <p:spPr>
            <a:xfrm>
              <a:off x="4140175" y="4461975"/>
              <a:ext cx="45800" cy="45825"/>
            </a:xfrm>
            <a:custGeom>
              <a:avLst/>
              <a:gdLst/>
              <a:ahLst/>
              <a:cxnLst/>
              <a:rect l="l" t="t" r="r" b="b"/>
              <a:pathLst>
                <a:path w="1832" h="1833" extrusionOk="0">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a:off x="4230125" y="4461975"/>
              <a:ext cx="45825" cy="45825"/>
            </a:xfrm>
            <a:custGeom>
              <a:avLst/>
              <a:gdLst/>
              <a:ahLst/>
              <a:cxnLst/>
              <a:rect l="l" t="t" r="r" b="b"/>
              <a:pathLst>
                <a:path w="1833" h="1833" extrusionOk="0">
                  <a:moveTo>
                    <a:pt x="917" y="0"/>
                  </a:moveTo>
                  <a:cubicBezTo>
                    <a:pt x="411" y="0"/>
                    <a:pt x="0" y="410"/>
                    <a:pt x="0" y="916"/>
                  </a:cubicBezTo>
                  <a:cubicBezTo>
                    <a:pt x="0" y="1422"/>
                    <a:pt x="411" y="1833"/>
                    <a:pt x="917" y="1833"/>
                  </a:cubicBezTo>
                  <a:cubicBezTo>
                    <a:pt x="1423" y="1833"/>
                    <a:pt x="1833" y="1422"/>
                    <a:pt x="1833" y="916"/>
                  </a:cubicBezTo>
                  <a:cubicBezTo>
                    <a:pt x="1833" y="410"/>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22"/>
          <p:cNvGrpSpPr/>
          <p:nvPr/>
        </p:nvGrpSpPr>
        <p:grpSpPr>
          <a:xfrm>
            <a:off x="8560175" y="2531925"/>
            <a:ext cx="1822925" cy="1822925"/>
            <a:chOff x="459250" y="486800"/>
            <a:chExt cx="1822925" cy="1822925"/>
          </a:xfrm>
        </p:grpSpPr>
        <p:sp>
          <p:nvSpPr>
            <p:cNvPr id="619" name="Google Shape;619;p22"/>
            <p:cNvSpPr/>
            <p:nvPr/>
          </p:nvSpPr>
          <p:spPr>
            <a:xfrm>
              <a:off x="459250" y="486800"/>
              <a:ext cx="1822925" cy="1822925"/>
            </a:xfrm>
            <a:custGeom>
              <a:avLst/>
              <a:gdLst/>
              <a:ahLst/>
              <a:cxnLst/>
              <a:rect l="l" t="t" r="r" b="b"/>
              <a:pathLst>
                <a:path w="72917" h="72917" extrusionOk="0">
                  <a:moveTo>
                    <a:pt x="36459" y="469"/>
                  </a:moveTo>
                  <a:cubicBezTo>
                    <a:pt x="56304" y="469"/>
                    <a:pt x="72448" y="16614"/>
                    <a:pt x="72448" y="36459"/>
                  </a:cubicBezTo>
                  <a:cubicBezTo>
                    <a:pt x="72448" y="56302"/>
                    <a:pt x="56303" y="72448"/>
                    <a:pt x="36459" y="72448"/>
                  </a:cubicBezTo>
                  <a:cubicBezTo>
                    <a:pt x="16614" y="72448"/>
                    <a:pt x="469" y="56302"/>
                    <a:pt x="469" y="36459"/>
                  </a:cubicBezTo>
                  <a:cubicBezTo>
                    <a:pt x="469" y="16614"/>
                    <a:pt x="16614" y="469"/>
                    <a:pt x="36459" y="469"/>
                  </a:cubicBezTo>
                  <a:close/>
                  <a:moveTo>
                    <a:pt x="36459" y="0"/>
                  </a:moveTo>
                  <a:cubicBezTo>
                    <a:pt x="16355" y="0"/>
                    <a:pt x="0" y="16355"/>
                    <a:pt x="0" y="36459"/>
                  </a:cubicBezTo>
                  <a:cubicBezTo>
                    <a:pt x="0" y="56561"/>
                    <a:pt x="16355" y="72916"/>
                    <a:pt x="36459" y="72916"/>
                  </a:cubicBezTo>
                  <a:cubicBezTo>
                    <a:pt x="56562" y="72916"/>
                    <a:pt x="72917" y="56563"/>
                    <a:pt x="72917" y="36459"/>
                  </a:cubicBezTo>
                  <a:cubicBezTo>
                    <a:pt x="72917" y="16355"/>
                    <a:pt x="56562" y="0"/>
                    <a:pt x="36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p:nvPr/>
          </p:nvSpPr>
          <p:spPr>
            <a:xfrm>
              <a:off x="569100" y="596625"/>
              <a:ext cx="1603225" cy="1603250"/>
            </a:xfrm>
            <a:custGeom>
              <a:avLst/>
              <a:gdLst/>
              <a:ahLst/>
              <a:cxnLst/>
              <a:rect l="l" t="t" r="r" b="b"/>
              <a:pathLst>
                <a:path w="64129" h="64130" extrusionOk="0">
                  <a:moveTo>
                    <a:pt x="32065" y="471"/>
                  </a:moveTo>
                  <a:cubicBezTo>
                    <a:pt x="49487" y="471"/>
                    <a:pt x="63660" y="14644"/>
                    <a:pt x="63660" y="32066"/>
                  </a:cubicBezTo>
                  <a:cubicBezTo>
                    <a:pt x="63660" y="49488"/>
                    <a:pt x="49487" y="63661"/>
                    <a:pt x="32065" y="63661"/>
                  </a:cubicBezTo>
                  <a:cubicBezTo>
                    <a:pt x="14644" y="63661"/>
                    <a:pt x="470" y="49488"/>
                    <a:pt x="470" y="32066"/>
                  </a:cubicBezTo>
                  <a:cubicBezTo>
                    <a:pt x="470" y="14644"/>
                    <a:pt x="14644" y="471"/>
                    <a:pt x="32065" y="471"/>
                  </a:cubicBezTo>
                  <a:close/>
                  <a:moveTo>
                    <a:pt x="32065" y="1"/>
                  </a:moveTo>
                  <a:cubicBezTo>
                    <a:pt x="14385" y="1"/>
                    <a:pt x="0" y="14386"/>
                    <a:pt x="0" y="32066"/>
                  </a:cubicBezTo>
                  <a:cubicBezTo>
                    <a:pt x="0" y="49745"/>
                    <a:pt x="14385" y="64130"/>
                    <a:pt x="32065" y="64130"/>
                  </a:cubicBezTo>
                  <a:cubicBezTo>
                    <a:pt x="49746" y="64130"/>
                    <a:pt x="64129" y="49745"/>
                    <a:pt x="64129" y="32066"/>
                  </a:cubicBezTo>
                  <a:cubicBezTo>
                    <a:pt x="64129" y="14386"/>
                    <a:pt x="49746" y="1"/>
                    <a:pt x="32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a:off x="678975" y="706525"/>
              <a:ext cx="1383500" cy="1383500"/>
            </a:xfrm>
            <a:custGeom>
              <a:avLst/>
              <a:gdLst/>
              <a:ahLst/>
              <a:cxnLst/>
              <a:rect l="l" t="t" r="r" b="b"/>
              <a:pathLst>
                <a:path w="55340" h="55340" extrusionOk="0">
                  <a:moveTo>
                    <a:pt x="27670" y="469"/>
                  </a:moveTo>
                  <a:cubicBezTo>
                    <a:pt x="42669" y="469"/>
                    <a:pt x="54870" y="12672"/>
                    <a:pt x="54870" y="27670"/>
                  </a:cubicBezTo>
                  <a:cubicBezTo>
                    <a:pt x="54870" y="42668"/>
                    <a:pt x="42669" y="54870"/>
                    <a:pt x="27670" y="54870"/>
                  </a:cubicBezTo>
                  <a:cubicBezTo>
                    <a:pt x="12672" y="54870"/>
                    <a:pt x="469" y="42668"/>
                    <a:pt x="469" y="27670"/>
                  </a:cubicBezTo>
                  <a:cubicBezTo>
                    <a:pt x="469" y="12672"/>
                    <a:pt x="12672" y="469"/>
                    <a:pt x="27670" y="469"/>
                  </a:cubicBezTo>
                  <a:close/>
                  <a:moveTo>
                    <a:pt x="27670" y="0"/>
                  </a:moveTo>
                  <a:cubicBezTo>
                    <a:pt x="12413" y="0"/>
                    <a:pt x="0" y="12413"/>
                    <a:pt x="0" y="27670"/>
                  </a:cubicBezTo>
                  <a:cubicBezTo>
                    <a:pt x="0" y="42927"/>
                    <a:pt x="12413" y="55340"/>
                    <a:pt x="27670" y="55340"/>
                  </a:cubicBezTo>
                  <a:cubicBezTo>
                    <a:pt x="42927" y="55340"/>
                    <a:pt x="55340" y="42927"/>
                    <a:pt x="55340" y="27670"/>
                  </a:cubicBezTo>
                  <a:cubicBezTo>
                    <a:pt x="55340" y="12413"/>
                    <a:pt x="42927" y="0"/>
                    <a:pt x="27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a:off x="788825" y="816375"/>
              <a:ext cx="1163775" cy="1163775"/>
            </a:xfrm>
            <a:custGeom>
              <a:avLst/>
              <a:gdLst/>
              <a:ahLst/>
              <a:cxnLst/>
              <a:rect l="l" t="t" r="r" b="b"/>
              <a:pathLst>
                <a:path w="46551" h="46551" extrusionOk="0">
                  <a:moveTo>
                    <a:pt x="23276" y="470"/>
                  </a:moveTo>
                  <a:cubicBezTo>
                    <a:pt x="35851" y="470"/>
                    <a:pt x="46082" y="10701"/>
                    <a:pt x="46082" y="23276"/>
                  </a:cubicBezTo>
                  <a:cubicBezTo>
                    <a:pt x="46082" y="35851"/>
                    <a:pt x="35851" y="46082"/>
                    <a:pt x="23276" y="46082"/>
                  </a:cubicBezTo>
                  <a:cubicBezTo>
                    <a:pt x="10701" y="46082"/>
                    <a:pt x="470" y="35851"/>
                    <a:pt x="470" y="23276"/>
                  </a:cubicBezTo>
                  <a:cubicBezTo>
                    <a:pt x="470" y="10701"/>
                    <a:pt x="10701" y="470"/>
                    <a:pt x="23276" y="470"/>
                  </a:cubicBezTo>
                  <a:close/>
                  <a:moveTo>
                    <a:pt x="23276" y="0"/>
                  </a:moveTo>
                  <a:cubicBezTo>
                    <a:pt x="10442" y="0"/>
                    <a:pt x="0" y="10442"/>
                    <a:pt x="0" y="23276"/>
                  </a:cubicBezTo>
                  <a:cubicBezTo>
                    <a:pt x="0" y="36110"/>
                    <a:pt x="10442" y="46550"/>
                    <a:pt x="23276" y="46550"/>
                  </a:cubicBezTo>
                  <a:cubicBezTo>
                    <a:pt x="36110" y="46550"/>
                    <a:pt x="46551" y="36110"/>
                    <a:pt x="46551" y="23276"/>
                  </a:cubicBezTo>
                  <a:cubicBezTo>
                    <a:pt x="46551" y="10442"/>
                    <a:pt x="36110" y="0"/>
                    <a:pt x="23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a:off x="898700" y="926250"/>
              <a:ext cx="944050" cy="944050"/>
            </a:xfrm>
            <a:custGeom>
              <a:avLst/>
              <a:gdLst/>
              <a:ahLst/>
              <a:cxnLst/>
              <a:rect l="l" t="t" r="r" b="b"/>
              <a:pathLst>
                <a:path w="37762" h="37762" extrusionOk="0">
                  <a:moveTo>
                    <a:pt x="18881" y="469"/>
                  </a:moveTo>
                  <a:cubicBezTo>
                    <a:pt x="29033" y="469"/>
                    <a:pt x="37292" y="8728"/>
                    <a:pt x="37292" y="18881"/>
                  </a:cubicBezTo>
                  <a:cubicBezTo>
                    <a:pt x="37292" y="29033"/>
                    <a:pt x="29033" y="37291"/>
                    <a:pt x="18881" y="37291"/>
                  </a:cubicBezTo>
                  <a:cubicBezTo>
                    <a:pt x="8729" y="37291"/>
                    <a:pt x="469" y="29033"/>
                    <a:pt x="469" y="18881"/>
                  </a:cubicBezTo>
                  <a:cubicBezTo>
                    <a:pt x="469" y="8728"/>
                    <a:pt x="8729" y="469"/>
                    <a:pt x="18881" y="469"/>
                  </a:cubicBezTo>
                  <a:close/>
                  <a:moveTo>
                    <a:pt x="18881" y="0"/>
                  </a:moveTo>
                  <a:cubicBezTo>
                    <a:pt x="8471" y="0"/>
                    <a:pt x="1" y="8470"/>
                    <a:pt x="1" y="18881"/>
                  </a:cubicBezTo>
                  <a:cubicBezTo>
                    <a:pt x="1" y="29291"/>
                    <a:pt x="8471" y="37761"/>
                    <a:pt x="18881" y="37761"/>
                  </a:cubicBezTo>
                  <a:cubicBezTo>
                    <a:pt x="29292" y="37761"/>
                    <a:pt x="37762" y="29291"/>
                    <a:pt x="37762" y="18881"/>
                  </a:cubicBezTo>
                  <a:cubicBezTo>
                    <a:pt x="37762" y="8470"/>
                    <a:pt x="29292" y="0"/>
                    <a:pt x="18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a:off x="1008550" y="1036100"/>
              <a:ext cx="724325" cy="724325"/>
            </a:xfrm>
            <a:custGeom>
              <a:avLst/>
              <a:gdLst/>
              <a:ahLst/>
              <a:cxnLst/>
              <a:rect l="l" t="t" r="r" b="b"/>
              <a:pathLst>
                <a:path w="28973" h="28973" extrusionOk="0">
                  <a:moveTo>
                    <a:pt x="14487" y="470"/>
                  </a:moveTo>
                  <a:cubicBezTo>
                    <a:pt x="22216" y="470"/>
                    <a:pt x="28504" y="6757"/>
                    <a:pt x="28504" y="14487"/>
                  </a:cubicBezTo>
                  <a:cubicBezTo>
                    <a:pt x="28504" y="22215"/>
                    <a:pt x="22216" y="28504"/>
                    <a:pt x="14487" y="28504"/>
                  </a:cubicBezTo>
                  <a:cubicBezTo>
                    <a:pt x="6757" y="28504"/>
                    <a:pt x="471" y="22215"/>
                    <a:pt x="471" y="14487"/>
                  </a:cubicBezTo>
                  <a:cubicBezTo>
                    <a:pt x="471" y="6757"/>
                    <a:pt x="6757" y="470"/>
                    <a:pt x="14487" y="470"/>
                  </a:cubicBezTo>
                  <a:close/>
                  <a:moveTo>
                    <a:pt x="14487" y="0"/>
                  </a:moveTo>
                  <a:cubicBezTo>
                    <a:pt x="6500" y="0"/>
                    <a:pt x="1" y="6500"/>
                    <a:pt x="1" y="14487"/>
                  </a:cubicBezTo>
                  <a:cubicBezTo>
                    <a:pt x="1" y="22474"/>
                    <a:pt x="6500" y="28972"/>
                    <a:pt x="14487" y="28972"/>
                  </a:cubicBezTo>
                  <a:cubicBezTo>
                    <a:pt x="22474" y="28972"/>
                    <a:pt x="28972" y="22474"/>
                    <a:pt x="28972" y="14487"/>
                  </a:cubicBezTo>
                  <a:cubicBezTo>
                    <a:pt x="28972" y="6500"/>
                    <a:pt x="22474" y="0"/>
                    <a:pt x="14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2"/>
            <p:cNvSpPr/>
            <p:nvPr/>
          </p:nvSpPr>
          <p:spPr>
            <a:xfrm>
              <a:off x="1118425" y="1145975"/>
              <a:ext cx="504600" cy="504600"/>
            </a:xfrm>
            <a:custGeom>
              <a:avLst/>
              <a:gdLst/>
              <a:ahLst/>
              <a:cxnLst/>
              <a:rect l="l" t="t" r="r" b="b"/>
              <a:pathLst>
                <a:path w="20184" h="20184" extrusionOk="0">
                  <a:moveTo>
                    <a:pt x="10092" y="469"/>
                  </a:moveTo>
                  <a:cubicBezTo>
                    <a:pt x="15397" y="469"/>
                    <a:pt x="19714" y="4785"/>
                    <a:pt x="19714" y="10092"/>
                  </a:cubicBezTo>
                  <a:cubicBezTo>
                    <a:pt x="19714" y="15397"/>
                    <a:pt x="15397" y="19713"/>
                    <a:pt x="10092" y="19713"/>
                  </a:cubicBezTo>
                  <a:cubicBezTo>
                    <a:pt x="4786" y="19713"/>
                    <a:pt x="469" y="15397"/>
                    <a:pt x="469" y="10092"/>
                  </a:cubicBezTo>
                  <a:cubicBezTo>
                    <a:pt x="469" y="4785"/>
                    <a:pt x="4786" y="469"/>
                    <a:pt x="10092" y="469"/>
                  </a:cubicBezTo>
                  <a:close/>
                  <a:moveTo>
                    <a:pt x="10092" y="1"/>
                  </a:moveTo>
                  <a:cubicBezTo>
                    <a:pt x="4527" y="1"/>
                    <a:pt x="1" y="4527"/>
                    <a:pt x="1" y="10092"/>
                  </a:cubicBezTo>
                  <a:cubicBezTo>
                    <a:pt x="1" y="15656"/>
                    <a:pt x="4527" y="20183"/>
                    <a:pt x="10092" y="20183"/>
                  </a:cubicBezTo>
                  <a:cubicBezTo>
                    <a:pt x="15656" y="20183"/>
                    <a:pt x="20184" y="15656"/>
                    <a:pt x="20184" y="10092"/>
                  </a:cubicBezTo>
                  <a:cubicBezTo>
                    <a:pt x="20184" y="4527"/>
                    <a:pt x="15656" y="1"/>
                    <a:pt x="10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a:off x="1228275" y="1255825"/>
              <a:ext cx="284875" cy="284850"/>
            </a:xfrm>
            <a:custGeom>
              <a:avLst/>
              <a:gdLst/>
              <a:ahLst/>
              <a:cxnLst/>
              <a:rect l="l" t="t" r="r" b="b"/>
              <a:pathLst>
                <a:path w="11395" h="11394" extrusionOk="0">
                  <a:moveTo>
                    <a:pt x="5698" y="470"/>
                  </a:moveTo>
                  <a:cubicBezTo>
                    <a:pt x="8580" y="470"/>
                    <a:pt x="10926" y="2815"/>
                    <a:pt x="10926" y="5698"/>
                  </a:cubicBezTo>
                  <a:cubicBezTo>
                    <a:pt x="10926" y="8580"/>
                    <a:pt x="8580" y="10925"/>
                    <a:pt x="5698" y="10925"/>
                  </a:cubicBezTo>
                  <a:cubicBezTo>
                    <a:pt x="2815" y="10925"/>
                    <a:pt x="471" y="8580"/>
                    <a:pt x="471" y="5698"/>
                  </a:cubicBezTo>
                  <a:cubicBezTo>
                    <a:pt x="471" y="2815"/>
                    <a:pt x="2815" y="470"/>
                    <a:pt x="5698" y="470"/>
                  </a:cubicBezTo>
                  <a:close/>
                  <a:moveTo>
                    <a:pt x="5698" y="0"/>
                  </a:moveTo>
                  <a:cubicBezTo>
                    <a:pt x="2556" y="0"/>
                    <a:pt x="1" y="2556"/>
                    <a:pt x="1" y="5698"/>
                  </a:cubicBezTo>
                  <a:cubicBezTo>
                    <a:pt x="1" y="8838"/>
                    <a:pt x="2556" y="11394"/>
                    <a:pt x="5698" y="11394"/>
                  </a:cubicBezTo>
                  <a:cubicBezTo>
                    <a:pt x="8839" y="11394"/>
                    <a:pt x="11394" y="8838"/>
                    <a:pt x="11394" y="5698"/>
                  </a:cubicBezTo>
                  <a:cubicBezTo>
                    <a:pt x="11394" y="2556"/>
                    <a:pt x="8839" y="0"/>
                    <a:pt x="56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 name="Google Shape;627;p22"/>
          <p:cNvSpPr txBox="1">
            <a:spLocks noGrp="1"/>
          </p:cNvSpPr>
          <p:nvPr>
            <p:ph type="sldNum" idx="12"/>
          </p:nvPr>
        </p:nvSpPr>
        <p:spPr>
          <a:xfrm>
            <a:off x="720025" y="4604400"/>
            <a:ext cx="415200" cy="218100"/>
          </a:xfrm>
          <a:prstGeom prst="rect">
            <a:avLst/>
          </a:prstGeom>
        </p:spPr>
        <p:txBody>
          <a:bodyPr spcFirstLastPara="1" wrap="square" lIns="91425" tIns="91425" rIns="91425" bIns="91425" anchor="t" anchorCtr="0">
            <a:noAutofit/>
          </a:bodyPr>
          <a:lstStyle>
            <a:lvl1pPr lvl="0" algn="l" rtl="0">
              <a:buNone/>
              <a:defRPr sz="800" b="1"/>
            </a:lvl1pPr>
            <a:lvl2pPr lvl="1" algn="l" rtl="0">
              <a:buNone/>
              <a:defRPr sz="800" b="1"/>
            </a:lvl2pPr>
            <a:lvl3pPr lvl="2" algn="l" rtl="0">
              <a:buNone/>
              <a:defRPr sz="800" b="1"/>
            </a:lvl3pPr>
            <a:lvl4pPr lvl="3" algn="l" rtl="0">
              <a:buNone/>
              <a:defRPr sz="800" b="1"/>
            </a:lvl4pPr>
            <a:lvl5pPr lvl="4" algn="l" rtl="0">
              <a:buNone/>
              <a:defRPr sz="800" b="1"/>
            </a:lvl5pPr>
            <a:lvl6pPr lvl="5" algn="l" rtl="0">
              <a:buNone/>
              <a:defRPr sz="800" b="1"/>
            </a:lvl6pPr>
            <a:lvl7pPr lvl="6" algn="l" rtl="0">
              <a:buNone/>
              <a:defRPr sz="800" b="1"/>
            </a:lvl7pPr>
            <a:lvl8pPr lvl="7" algn="l" rtl="0">
              <a:buNone/>
              <a:defRPr sz="800" b="1"/>
            </a:lvl8pPr>
            <a:lvl9pPr lvl="8" algn="l" rtl="0">
              <a:buNone/>
              <a:defRPr sz="800" b="1"/>
            </a:lvl9pPr>
          </a:lstStyle>
          <a:p>
            <a:pPr marL="0" lvl="0" indent="0" algn="l" rtl="0">
              <a:spcBef>
                <a:spcPts val="0"/>
              </a:spcBef>
              <a:spcAft>
                <a:spcPts val="0"/>
              </a:spcAft>
              <a:buNone/>
            </a:pPr>
            <a:fld id="{00000000-1234-1234-1234-123412341234}" type="slidenum">
              <a:rPr lang="en"/>
              <a:t>‹#›</a:t>
            </a:fld>
            <a:endParaRPr sz="1000"/>
          </a:p>
        </p:txBody>
      </p:sp>
      <p:sp>
        <p:nvSpPr>
          <p:cNvPr id="628" name="Google Shape;628;p22"/>
          <p:cNvSpPr/>
          <p:nvPr/>
        </p:nvSpPr>
        <p:spPr>
          <a:xfrm>
            <a:off x="721525" y="4872525"/>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a:off x="5578225" y="4822494"/>
            <a:ext cx="19500" cy="320980"/>
          </a:xfrm>
          <a:custGeom>
            <a:avLst/>
            <a:gdLst/>
            <a:ahLst/>
            <a:cxnLst/>
            <a:rect l="l" t="t" r="r" b="b"/>
            <a:pathLst>
              <a:path w="780" h="46705" extrusionOk="0">
                <a:moveTo>
                  <a:pt x="390" y="1"/>
                </a:moveTo>
                <a:cubicBezTo>
                  <a:pt x="176" y="1"/>
                  <a:pt x="1" y="176"/>
                  <a:pt x="1" y="390"/>
                </a:cubicBezTo>
                <a:lnTo>
                  <a:pt x="1" y="46317"/>
                </a:lnTo>
                <a:cubicBezTo>
                  <a:pt x="1" y="46531"/>
                  <a:pt x="176" y="46705"/>
                  <a:pt x="390" y="46705"/>
                </a:cubicBezTo>
                <a:cubicBezTo>
                  <a:pt x="604" y="46705"/>
                  <a:pt x="780" y="46531"/>
                  <a:pt x="780" y="46317"/>
                </a:cubicBezTo>
                <a:lnTo>
                  <a:pt x="780" y="390"/>
                </a:lnTo>
                <a:cubicBezTo>
                  <a:pt x="780" y="176"/>
                  <a:pt x="604"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2"/>
          <p:cNvSpPr/>
          <p:nvPr/>
        </p:nvSpPr>
        <p:spPr>
          <a:xfrm>
            <a:off x="5634475" y="4822494"/>
            <a:ext cx="19450" cy="320980"/>
          </a:xfrm>
          <a:custGeom>
            <a:avLst/>
            <a:gdLst/>
            <a:ahLst/>
            <a:cxnLst/>
            <a:rect l="l" t="t" r="r" b="b"/>
            <a:pathLst>
              <a:path w="778" h="46705" extrusionOk="0">
                <a:moveTo>
                  <a:pt x="390" y="1"/>
                </a:moveTo>
                <a:cubicBezTo>
                  <a:pt x="176" y="1"/>
                  <a:pt x="0" y="176"/>
                  <a:pt x="0" y="390"/>
                </a:cubicBezTo>
                <a:lnTo>
                  <a:pt x="0" y="46317"/>
                </a:lnTo>
                <a:cubicBezTo>
                  <a:pt x="0" y="46531"/>
                  <a:pt x="176" y="46705"/>
                  <a:pt x="390" y="46705"/>
                </a:cubicBezTo>
                <a:cubicBezTo>
                  <a:pt x="602" y="46705"/>
                  <a:pt x="778" y="46531"/>
                  <a:pt x="778" y="46317"/>
                </a:cubicBezTo>
                <a:lnTo>
                  <a:pt x="778" y="390"/>
                </a:lnTo>
                <a:cubicBezTo>
                  <a:pt x="778" y="176"/>
                  <a:pt x="602"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2"/>
          <p:cNvSpPr/>
          <p:nvPr/>
        </p:nvSpPr>
        <p:spPr>
          <a:xfrm>
            <a:off x="5690675" y="4822494"/>
            <a:ext cx="19500" cy="320980"/>
          </a:xfrm>
          <a:custGeom>
            <a:avLst/>
            <a:gdLst/>
            <a:ahLst/>
            <a:cxnLst/>
            <a:rect l="l" t="t" r="r" b="b"/>
            <a:pathLst>
              <a:path w="780" h="46705" extrusionOk="0">
                <a:moveTo>
                  <a:pt x="390" y="1"/>
                </a:moveTo>
                <a:cubicBezTo>
                  <a:pt x="175" y="1"/>
                  <a:pt x="0" y="176"/>
                  <a:pt x="0" y="390"/>
                </a:cubicBezTo>
                <a:lnTo>
                  <a:pt x="0" y="46317"/>
                </a:lnTo>
                <a:cubicBezTo>
                  <a:pt x="0" y="46531"/>
                  <a:pt x="175" y="46705"/>
                  <a:pt x="390" y="46705"/>
                </a:cubicBezTo>
                <a:cubicBezTo>
                  <a:pt x="604" y="46705"/>
                  <a:pt x="779" y="46531"/>
                  <a:pt x="779" y="46317"/>
                </a:cubicBezTo>
                <a:lnTo>
                  <a:pt x="779" y="390"/>
                </a:lnTo>
                <a:cubicBezTo>
                  <a:pt x="779" y="176"/>
                  <a:pt x="604"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a:off x="5746900" y="4822494"/>
            <a:ext cx="19475" cy="320980"/>
          </a:xfrm>
          <a:custGeom>
            <a:avLst/>
            <a:gdLst/>
            <a:ahLst/>
            <a:cxnLst/>
            <a:rect l="l" t="t" r="r" b="b"/>
            <a:pathLst>
              <a:path w="779" h="46705" extrusionOk="0">
                <a:moveTo>
                  <a:pt x="390" y="1"/>
                </a:moveTo>
                <a:cubicBezTo>
                  <a:pt x="176" y="1"/>
                  <a:pt x="1" y="176"/>
                  <a:pt x="1" y="390"/>
                </a:cubicBezTo>
                <a:lnTo>
                  <a:pt x="1" y="46317"/>
                </a:lnTo>
                <a:cubicBezTo>
                  <a:pt x="1" y="46531"/>
                  <a:pt x="176" y="46705"/>
                  <a:pt x="390" y="46705"/>
                </a:cubicBezTo>
                <a:cubicBezTo>
                  <a:pt x="604" y="46705"/>
                  <a:pt x="778" y="46531"/>
                  <a:pt x="778" y="46317"/>
                </a:cubicBezTo>
                <a:lnTo>
                  <a:pt x="778" y="390"/>
                </a:lnTo>
                <a:cubicBezTo>
                  <a:pt x="778" y="176"/>
                  <a:pt x="603"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5803100" y="4822494"/>
            <a:ext cx="19500" cy="320980"/>
          </a:xfrm>
          <a:custGeom>
            <a:avLst/>
            <a:gdLst/>
            <a:ahLst/>
            <a:cxnLst/>
            <a:rect l="l" t="t" r="r" b="b"/>
            <a:pathLst>
              <a:path w="780" h="46705" extrusionOk="0">
                <a:moveTo>
                  <a:pt x="390" y="1"/>
                </a:moveTo>
                <a:cubicBezTo>
                  <a:pt x="176" y="1"/>
                  <a:pt x="0" y="176"/>
                  <a:pt x="0" y="390"/>
                </a:cubicBezTo>
                <a:lnTo>
                  <a:pt x="0" y="46317"/>
                </a:lnTo>
                <a:cubicBezTo>
                  <a:pt x="0" y="46531"/>
                  <a:pt x="176" y="46705"/>
                  <a:pt x="390" y="46705"/>
                </a:cubicBezTo>
                <a:cubicBezTo>
                  <a:pt x="604" y="46705"/>
                  <a:pt x="780" y="46531"/>
                  <a:pt x="780" y="46317"/>
                </a:cubicBezTo>
                <a:lnTo>
                  <a:pt x="780" y="390"/>
                </a:lnTo>
                <a:cubicBezTo>
                  <a:pt x="780" y="176"/>
                  <a:pt x="604"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a:off x="5859325" y="4822494"/>
            <a:ext cx="19475" cy="320980"/>
          </a:xfrm>
          <a:custGeom>
            <a:avLst/>
            <a:gdLst/>
            <a:ahLst/>
            <a:cxnLst/>
            <a:rect l="l" t="t" r="r" b="b"/>
            <a:pathLst>
              <a:path w="779" h="46705" extrusionOk="0">
                <a:moveTo>
                  <a:pt x="390" y="1"/>
                </a:moveTo>
                <a:cubicBezTo>
                  <a:pt x="176" y="1"/>
                  <a:pt x="1" y="176"/>
                  <a:pt x="1" y="390"/>
                </a:cubicBezTo>
                <a:lnTo>
                  <a:pt x="1" y="46317"/>
                </a:lnTo>
                <a:cubicBezTo>
                  <a:pt x="1" y="46531"/>
                  <a:pt x="176" y="46705"/>
                  <a:pt x="390" y="46705"/>
                </a:cubicBezTo>
                <a:cubicBezTo>
                  <a:pt x="605" y="46705"/>
                  <a:pt x="778" y="46531"/>
                  <a:pt x="778" y="46317"/>
                </a:cubicBezTo>
                <a:lnTo>
                  <a:pt x="778" y="390"/>
                </a:lnTo>
                <a:cubicBezTo>
                  <a:pt x="778" y="176"/>
                  <a:pt x="603"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a:off x="5915525" y="4822494"/>
            <a:ext cx="19500" cy="320980"/>
          </a:xfrm>
          <a:custGeom>
            <a:avLst/>
            <a:gdLst/>
            <a:ahLst/>
            <a:cxnLst/>
            <a:rect l="l" t="t" r="r" b="b"/>
            <a:pathLst>
              <a:path w="780" h="46705" extrusionOk="0">
                <a:moveTo>
                  <a:pt x="390" y="1"/>
                </a:moveTo>
                <a:cubicBezTo>
                  <a:pt x="176" y="1"/>
                  <a:pt x="1" y="176"/>
                  <a:pt x="1" y="390"/>
                </a:cubicBezTo>
                <a:lnTo>
                  <a:pt x="1" y="46317"/>
                </a:lnTo>
                <a:cubicBezTo>
                  <a:pt x="1" y="46531"/>
                  <a:pt x="176" y="46705"/>
                  <a:pt x="390" y="46705"/>
                </a:cubicBezTo>
                <a:cubicBezTo>
                  <a:pt x="605" y="46705"/>
                  <a:pt x="780" y="46531"/>
                  <a:pt x="780" y="46317"/>
                </a:cubicBezTo>
                <a:lnTo>
                  <a:pt x="780" y="390"/>
                </a:lnTo>
                <a:cubicBezTo>
                  <a:pt x="780" y="176"/>
                  <a:pt x="605"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636"/>
        <p:cNvGrpSpPr/>
        <p:nvPr/>
      </p:nvGrpSpPr>
      <p:grpSpPr>
        <a:xfrm>
          <a:off x="0" y="0"/>
          <a:ext cx="0" cy="0"/>
          <a:chOff x="0" y="0"/>
          <a:chExt cx="0" cy="0"/>
        </a:xfrm>
      </p:grpSpPr>
      <p:sp>
        <p:nvSpPr>
          <p:cNvPr id="637" name="Google Shape;637;p23"/>
          <p:cNvSpPr/>
          <p:nvPr/>
        </p:nvSpPr>
        <p:spPr>
          <a:xfrm>
            <a:off x="5362125" y="-237325"/>
            <a:ext cx="3858300" cy="545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3"/>
          <p:cNvSpPr txBox="1">
            <a:spLocks noGrp="1"/>
          </p:cNvSpPr>
          <p:nvPr>
            <p:ph type="sldNum" idx="12"/>
          </p:nvPr>
        </p:nvSpPr>
        <p:spPr>
          <a:xfrm>
            <a:off x="720025" y="4604400"/>
            <a:ext cx="415200" cy="218100"/>
          </a:xfrm>
          <a:prstGeom prst="rect">
            <a:avLst/>
          </a:prstGeom>
        </p:spPr>
        <p:txBody>
          <a:bodyPr spcFirstLastPara="1" wrap="square" lIns="91425" tIns="91425" rIns="91425" bIns="91425" anchor="t" anchorCtr="0">
            <a:noAutofit/>
          </a:bodyPr>
          <a:lstStyle>
            <a:lvl1pPr lvl="0" algn="l" rtl="0">
              <a:buNone/>
              <a:defRPr sz="800" b="1"/>
            </a:lvl1pPr>
            <a:lvl2pPr lvl="1" algn="l" rtl="0">
              <a:buNone/>
              <a:defRPr sz="800" b="1"/>
            </a:lvl2pPr>
            <a:lvl3pPr lvl="2" algn="l" rtl="0">
              <a:buNone/>
              <a:defRPr sz="800" b="1"/>
            </a:lvl3pPr>
            <a:lvl4pPr lvl="3" algn="l" rtl="0">
              <a:buNone/>
              <a:defRPr sz="800" b="1"/>
            </a:lvl4pPr>
            <a:lvl5pPr lvl="4" algn="l" rtl="0">
              <a:buNone/>
              <a:defRPr sz="800" b="1"/>
            </a:lvl5pPr>
            <a:lvl6pPr lvl="5" algn="l" rtl="0">
              <a:buNone/>
              <a:defRPr sz="800" b="1"/>
            </a:lvl6pPr>
            <a:lvl7pPr lvl="6" algn="l" rtl="0">
              <a:buNone/>
              <a:defRPr sz="800" b="1"/>
            </a:lvl7pPr>
            <a:lvl8pPr lvl="7" algn="l" rtl="0">
              <a:buNone/>
              <a:defRPr sz="800" b="1"/>
            </a:lvl8pPr>
            <a:lvl9pPr lvl="8" algn="l" rtl="0">
              <a:buNone/>
              <a:defRPr sz="800" b="1"/>
            </a:lvl9pPr>
          </a:lstStyle>
          <a:p>
            <a:pPr marL="0" lvl="0" indent="0" algn="l" rtl="0">
              <a:spcBef>
                <a:spcPts val="0"/>
              </a:spcBef>
              <a:spcAft>
                <a:spcPts val="0"/>
              </a:spcAft>
              <a:buNone/>
            </a:pPr>
            <a:fld id="{00000000-1234-1234-1234-123412341234}" type="slidenum">
              <a:rPr lang="en"/>
              <a:t>‹#›</a:t>
            </a:fld>
            <a:endParaRPr sz="1000"/>
          </a:p>
        </p:txBody>
      </p:sp>
      <p:sp>
        <p:nvSpPr>
          <p:cNvPr id="639" name="Google Shape;639;p23"/>
          <p:cNvSpPr/>
          <p:nvPr/>
        </p:nvSpPr>
        <p:spPr>
          <a:xfrm>
            <a:off x="721525" y="4872525"/>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899960">
            <a:off x="264180" y="1080297"/>
            <a:ext cx="402538" cy="464786"/>
          </a:xfrm>
          <a:custGeom>
            <a:avLst/>
            <a:gdLst/>
            <a:ahLst/>
            <a:cxnLst/>
            <a:rect l="l" t="t" r="r" b="b"/>
            <a:pathLst>
              <a:path w="16102" h="18592" extrusionOk="0">
                <a:moveTo>
                  <a:pt x="909" y="1573"/>
                </a:moveTo>
                <a:lnTo>
                  <a:pt x="14286" y="9295"/>
                </a:lnTo>
                <a:lnTo>
                  <a:pt x="909" y="17018"/>
                </a:lnTo>
                <a:lnTo>
                  <a:pt x="909" y="1573"/>
                </a:lnTo>
                <a:close/>
                <a:moveTo>
                  <a:pt x="0" y="0"/>
                </a:moveTo>
                <a:lnTo>
                  <a:pt x="0" y="18592"/>
                </a:lnTo>
                <a:lnTo>
                  <a:pt x="16101" y="9295"/>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3"/>
          <p:cNvSpPr/>
          <p:nvPr/>
        </p:nvSpPr>
        <p:spPr>
          <a:xfrm>
            <a:off x="-433750" y="540000"/>
            <a:ext cx="1024700" cy="689200"/>
          </a:xfrm>
          <a:custGeom>
            <a:avLst/>
            <a:gdLst/>
            <a:ahLst/>
            <a:cxnLst/>
            <a:rect l="l" t="t" r="r" b="b"/>
            <a:pathLst>
              <a:path w="40988" h="27568" extrusionOk="0">
                <a:moveTo>
                  <a:pt x="1" y="1"/>
                </a:moveTo>
                <a:lnTo>
                  <a:pt x="1" y="780"/>
                </a:lnTo>
                <a:lnTo>
                  <a:pt x="255" y="780"/>
                </a:lnTo>
                <a:lnTo>
                  <a:pt x="255" y="1"/>
                </a:lnTo>
                <a:close/>
                <a:moveTo>
                  <a:pt x="3368" y="1"/>
                </a:moveTo>
                <a:lnTo>
                  <a:pt x="3368" y="780"/>
                </a:lnTo>
                <a:lnTo>
                  <a:pt x="6481" y="780"/>
                </a:lnTo>
                <a:lnTo>
                  <a:pt x="6481" y="1"/>
                </a:lnTo>
                <a:close/>
                <a:moveTo>
                  <a:pt x="9596" y="1"/>
                </a:moveTo>
                <a:lnTo>
                  <a:pt x="9596" y="780"/>
                </a:lnTo>
                <a:lnTo>
                  <a:pt x="12709" y="780"/>
                </a:lnTo>
                <a:lnTo>
                  <a:pt x="12709" y="1"/>
                </a:lnTo>
                <a:close/>
                <a:moveTo>
                  <a:pt x="15823" y="1"/>
                </a:moveTo>
                <a:lnTo>
                  <a:pt x="15823" y="780"/>
                </a:lnTo>
                <a:lnTo>
                  <a:pt x="18936" y="780"/>
                </a:lnTo>
                <a:lnTo>
                  <a:pt x="18936" y="1"/>
                </a:lnTo>
                <a:close/>
                <a:moveTo>
                  <a:pt x="22050" y="1"/>
                </a:moveTo>
                <a:lnTo>
                  <a:pt x="22050" y="780"/>
                </a:lnTo>
                <a:lnTo>
                  <a:pt x="25164" y="780"/>
                </a:lnTo>
                <a:lnTo>
                  <a:pt x="25164" y="1"/>
                </a:lnTo>
                <a:close/>
                <a:moveTo>
                  <a:pt x="28277" y="1"/>
                </a:moveTo>
                <a:lnTo>
                  <a:pt x="28277" y="780"/>
                </a:lnTo>
                <a:lnTo>
                  <a:pt x="31390" y="780"/>
                </a:lnTo>
                <a:lnTo>
                  <a:pt x="31390" y="1"/>
                </a:lnTo>
                <a:close/>
                <a:moveTo>
                  <a:pt x="34505" y="1"/>
                </a:moveTo>
                <a:lnTo>
                  <a:pt x="34505" y="780"/>
                </a:lnTo>
                <a:lnTo>
                  <a:pt x="37618" y="780"/>
                </a:lnTo>
                <a:lnTo>
                  <a:pt x="37618" y="1"/>
                </a:lnTo>
                <a:close/>
                <a:moveTo>
                  <a:pt x="40208" y="525"/>
                </a:moveTo>
                <a:lnTo>
                  <a:pt x="40208" y="3639"/>
                </a:lnTo>
                <a:lnTo>
                  <a:pt x="40987" y="3639"/>
                </a:lnTo>
                <a:lnTo>
                  <a:pt x="40987" y="525"/>
                </a:lnTo>
                <a:close/>
                <a:moveTo>
                  <a:pt x="40208" y="6752"/>
                </a:moveTo>
                <a:lnTo>
                  <a:pt x="40208" y="9867"/>
                </a:lnTo>
                <a:lnTo>
                  <a:pt x="40987" y="9867"/>
                </a:lnTo>
                <a:lnTo>
                  <a:pt x="40987" y="6752"/>
                </a:lnTo>
                <a:close/>
                <a:moveTo>
                  <a:pt x="40208" y="12980"/>
                </a:moveTo>
                <a:lnTo>
                  <a:pt x="40208" y="16093"/>
                </a:lnTo>
                <a:lnTo>
                  <a:pt x="40987" y="16093"/>
                </a:lnTo>
                <a:lnTo>
                  <a:pt x="40987" y="12980"/>
                </a:lnTo>
                <a:close/>
                <a:moveTo>
                  <a:pt x="40208" y="19206"/>
                </a:moveTo>
                <a:lnTo>
                  <a:pt x="40208" y="22321"/>
                </a:lnTo>
                <a:lnTo>
                  <a:pt x="40987" y="22321"/>
                </a:lnTo>
                <a:lnTo>
                  <a:pt x="40987" y="19206"/>
                </a:lnTo>
                <a:close/>
                <a:moveTo>
                  <a:pt x="1865" y="26788"/>
                </a:moveTo>
                <a:lnTo>
                  <a:pt x="1865" y="27567"/>
                </a:lnTo>
                <a:lnTo>
                  <a:pt x="4978" y="27567"/>
                </a:lnTo>
                <a:lnTo>
                  <a:pt x="4978" y="26788"/>
                </a:lnTo>
                <a:close/>
                <a:moveTo>
                  <a:pt x="8091" y="26788"/>
                </a:moveTo>
                <a:lnTo>
                  <a:pt x="8091" y="27567"/>
                </a:lnTo>
                <a:lnTo>
                  <a:pt x="11206" y="27567"/>
                </a:lnTo>
                <a:lnTo>
                  <a:pt x="11206" y="26788"/>
                </a:lnTo>
                <a:close/>
                <a:moveTo>
                  <a:pt x="14319" y="26788"/>
                </a:moveTo>
                <a:lnTo>
                  <a:pt x="14319" y="27567"/>
                </a:lnTo>
                <a:lnTo>
                  <a:pt x="17432" y="27567"/>
                </a:lnTo>
                <a:lnTo>
                  <a:pt x="17432" y="26788"/>
                </a:lnTo>
                <a:close/>
                <a:moveTo>
                  <a:pt x="20546" y="26788"/>
                </a:moveTo>
                <a:lnTo>
                  <a:pt x="20546" y="27567"/>
                </a:lnTo>
                <a:lnTo>
                  <a:pt x="23660" y="27567"/>
                </a:lnTo>
                <a:lnTo>
                  <a:pt x="23660" y="26788"/>
                </a:lnTo>
                <a:close/>
                <a:moveTo>
                  <a:pt x="26773" y="26788"/>
                </a:moveTo>
                <a:lnTo>
                  <a:pt x="26773" y="27567"/>
                </a:lnTo>
                <a:lnTo>
                  <a:pt x="29887" y="27567"/>
                </a:lnTo>
                <a:lnTo>
                  <a:pt x="29887" y="26788"/>
                </a:lnTo>
                <a:close/>
                <a:moveTo>
                  <a:pt x="33000" y="26788"/>
                </a:moveTo>
                <a:lnTo>
                  <a:pt x="33000" y="27567"/>
                </a:lnTo>
                <a:lnTo>
                  <a:pt x="36115" y="27567"/>
                </a:lnTo>
                <a:lnTo>
                  <a:pt x="36115" y="26788"/>
                </a:lnTo>
                <a:close/>
                <a:moveTo>
                  <a:pt x="40208" y="25434"/>
                </a:moveTo>
                <a:lnTo>
                  <a:pt x="40208" y="26788"/>
                </a:lnTo>
                <a:lnTo>
                  <a:pt x="39228" y="26788"/>
                </a:lnTo>
                <a:lnTo>
                  <a:pt x="39228" y="27567"/>
                </a:lnTo>
                <a:lnTo>
                  <a:pt x="40987" y="27567"/>
                </a:lnTo>
                <a:lnTo>
                  <a:pt x="40987" y="25434"/>
                </a:lnTo>
                <a:close/>
              </a:path>
            </a:pathLst>
          </a:custGeom>
          <a:solidFill>
            <a:srgbClr val="A7A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23"/>
          <p:cNvGrpSpPr/>
          <p:nvPr/>
        </p:nvGrpSpPr>
        <p:grpSpPr>
          <a:xfrm rot="10800000">
            <a:off x="5098250" y="4822500"/>
            <a:ext cx="539975" cy="158950"/>
            <a:chOff x="4104900" y="2848300"/>
            <a:chExt cx="539975" cy="158950"/>
          </a:xfrm>
        </p:grpSpPr>
        <p:sp>
          <p:nvSpPr>
            <p:cNvPr id="643" name="Google Shape;643;p23"/>
            <p:cNvSpPr/>
            <p:nvPr/>
          </p:nvSpPr>
          <p:spPr>
            <a:xfrm>
              <a:off x="4508675" y="2848300"/>
              <a:ext cx="136200" cy="158950"/>
            </a:xfrm>
            <a:custGeom>
              <a:avLst/>
              <a:gdLst/>
              <a:ahLst/>
              <a:cxnLst/>
              <a:rect l="l" t="t" r="r" b="b"/>
              <a:pathLst>
                <a:path w="5448" h="6358" extrusionOk="0">
                  <a:moveTo>
                    <a:pt x="3246" y="0"/>
                  </a:moveTo>
                  <a:lnTo>
                    <a:pt x="0" y="3246"/>
                  </a:lnTo>
                  <a:lnTo>
                    <a:pt x="3112" y="6358"/>
                  </a:lnTo>
                  <a:lnTo>
                    <a:pt x="5314" y="6358"/>
                  </a:lnTo>
                  <a:lnTo>
                    <a:pt x="2202" y="3246"/>
                  </a:lnTo>
                  <a:lnTo>
                    <a:pt x="5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3"/>
            <p:cNvSpPr/>
            <p:nvPr/>
          </p:nvSpPr>
          <p:spPr>
            <a:xfrm>
              <a:off x="4374075" y="2848300"/>
              <a:ext cx="136200" cy="158950"/>
            </a:xfrm>
            <a:custGeom>
              <a:avLst/>
              <a:gdLst/>
              <a:ahLst/>
              <a:cxnLst/>
              <a:rect l="l" t="t" r="r" b="b"/>
              <a:pathLst>
                <a:path w="5448" h="6358" extrusionOk="0">
                  <a:moveTo>
                    <a:pt x="3245" y="0"/>
                  </a:moveTo>
                  <a:lnTo>
                    <a:pt x="0" y="3246"/>
                  </a:lnTo>
                  <a:lnTo>
                    <a:pt x="3112" y="6358"/>
                  </a:lnTo>
                  <a:lnTo>
                    <a:pt x="5314" y="6358"/>
                  </a:lnTo>
                  <a:lnTo>
                    <a:pt x="2202" y="3246"/>
                  </a:lnTo>
                  <a:lnTo>
                    <a:pt x="54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3"/>
            <p:cNvSpPr/>
            <p:nvPr/>
          </p:nvSpPr>
          <p:spPr>
            <a:xfrm>
              <a:off x="4239500" y="2848300"/>
              <a:ext cx="136175" cy="158950"/>
            </a:xfrm>
            <a:custGeom>
              <a:avLst/>
              <a:gdLst/>
              <a:ahLst/>
              <a:cxnLst/>
              <a:rect l="l" t="t" r="r" b="b"/>
              <a:pathLst>
                <a:path w="5447" h="6358" extrusionOk="0">
                  <a:moveTo>
                    <a:pt x="3244" y="0"/>
                  </a:moveTo>
                  <a:lnTo>
                    <a:pt x="0" y="3246"/>
                  </a:lnTo>
                  <a:lnTo>
                    <a:pt x="3111" y="6358"/>
                  </a:lnTo>
                  <a:lnTo>
                    <a:pt x="5313" y="6358"/>
                  </a:lnTo>
                  <a:lnTo>
                    <a:pt x="2201" y="3246"/>
                  </a:lnTo>
                  <a:lnTo>
                    <a:pt x="54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p:nvPr/>
          </p:nvSpPr>
          <p:spPr>
            <a:xfrm>
              <a:off x="4104900" y="2848300"/>
              <a:ext cx="136175" cy="158950"/>
            </a:xfrm>
            <a:custGeom>
              <a:avLst/>
              <a:gdLst/>
              <a:ahLst/>
              <a:cxnLst/>
              <a:rect l="l" t="t" r="r" b="b"/>
              <a:pathLst>
                <a:path w="5447" h="6358" extrusionOk="0">
                  <a:moveTo>
                    <a:pt x="3246" y="0"/>
                  </a:moveTo>
                  <a:lnTo>
                    <a:pt x="0" y="3246"/>
                  </a:lnTo>
                  <a:lnTo>
                    <a:pt x="3112" y="6358"/>
                  </a:lnTo>
                  <a:lnTo>
                    <a:pt x="5312" y="6358"/>
                  </a:lnTo>
                  <a:lnTo>
                    <a:pt x="2201" y="3246"/>
                  </a:lnTo>
                  <a:lnTo>
                    <a:pt x="54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23"/>
          <p:cNvSpPr/>
          <p:nvPr/>
        </p:nvSpPr>
        <p:spPr>
          <a:xfrm>
            <a:off x="8687251" y="253001"/>
            <a:ext cx="539953" cy="539953"/>
          </a:xfrm>
          <a:custGeom>
            <a:avLst/>
            <a:gdLst/>
            <a:ahLst/>
            <a:cxnLst/>
            <a:rect l="l" t="t" r="r" b="b"/>
            <a:pathLst>
              <a:path w="29770" h="29770" extrusionOk="0">
                <a:moveTo>
                  <a:pt x="14885" y="0"/>
                </a:moveTo>
                <a:cubicBezTo>
                  <a:pt x="10938" y="0"/>
                  <a:pt x="7151" y="1568"/>
                  <a:pt x="4360" y="4360"/>
                </a:cubicBezTo>
                <a:cubicBezTo>
                  <a:pt x="1568" y="7151"/>
                  <a:pt x="0" y="10938"/>
                  <a:pt x="0" y="14885"/>
                </a:cubicBezTo>
                <a:cubicBezTo>
                  <a:pt x="0" y="18833"/>
                  <a:pt x="1568" y="22619"/>
                  <a:pt x="4360" y="25410"/>
                </a:cubicBezTo>
                <a:cubicBezTo>
                  <a:pt x="7151" y="28202"/>
                  <a:pt x="10938" y="29770"/>
                  <a:pt x="14885" y="29770"/>
                </a:cubicBezTo>
                <a:cubicBezTo>
                  <a:pt x="18833" y="29770"/>
                  <a:pt x="22619" y="28202"/>
                  <a:pt x="25411" y="25410"/>
                </a:cubicBezTo>
                <a:cubicBezTo>
                  <a:pt x="28202" y="22619"/>
                  <a:pt x="29770" y="18833"/>
                  <a:pt x="29770" y="14885"/>
                </a:cubicBezTo>
                <a:cubicBezTo>
                  <a:pt x="29770" y="10938"/>
                  <a:pt x="28202" y="7151"/>
                  <a:pt x="25411" y="4360"/>
                </a:cubicBezTo>
                <a:cubicBezTo>
                  <a:pt x="22619" y="1568"/>
                  <a:pt x="18833" y="0"/>
                  <a:pt x="148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3"/>
          <p:cNvSpPr/>
          <p:nvPr/>
        </p:nvSpPr>
        <p:spPr>
          <a:xfrm>
            <a:off x="9095828" y="744178"/>
            <a:ext cx="251687" cy="251687"/>
          </a:xfrm>
          <a:custGeom>
            <a:avLst/>
            <a:gdLst/>
            <a:ahLst/>
            <a:cxnLst/>
            <a:rect l="l" t="t" r="r" b="b"/>
            <a:pathLst>
              <a:path w="12018" h="12018" extrusionOk="0">
                <a:moveTo>
                  <a:pt x="6008" y="0"/>
                </a:moveTo>
                <a:cubicBezTo>
                  <a:pt x="4414" y="0"/>
                  <a:pt x="2887" y="632"/>
                  <a:pt x="1760" y="1759"/>
                </a:cubicBezTo>
                <a:cubicBezTo>
                  <a:pt x="633" y="2886"/>
                  <a:pt x="0" y="4414"/>
                  <a:pt x="0" y="6008"/>
                </a:cubicBezTo>
                <a:cubicBezTo>
                  <a:pt x="0" y="7602"/>
                  <a:pt x="633" y="9130"/>
                  <a:pt x="1760" y="10257"/>
                </a:cubicBezTo>
                <a:cubicBezTo>
                  <a:pt x="2887" y="11384"/>
                  <a:pt x="4414" y="12017"/>
                  <a:pt x="6008" y="12017"/>
                </a:cubicBezTo>
                <a:cubicBezTo>
                  <a:pt x="7602" y="12017"/>
                  <a:pt x="9130" y="11384"/>
                  <a:pt x="10257" y="10257"/>
                </a:cubicBezTo>
                <a:cubicBezTo>
                  <a:pt x="11384" y="9130"/>
                  <a:pt x="12018" y="7602"/>
                  <a:pt x="12018" y="6008"/>
                </a:cubicBezTo>
                <a:cubicBezTo>
                  <a:pt x="12018" y="4414"/>
                  <a:pt x="11384" y="2886"/>
                  <a:pt x="10257" y="1759"/>
                </a:cubicBezTo>
                <a:cubicBezTo>
                  <a:pt x="9130" y="632"/>
                  <a:pt x="7602" y="0"/>
                  <a:pt x="6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45"/>
        <p:cNvGrpSpPr/>
        <p:nvPr/>
      </p:nvGrpSpPr>
      <p:grpSpPr>
        <a:xfrm>
          <a:off x="0" y="0"/>
          <a:ext cx="0" cy="0"/>
          <a:chOff x="0" y="0"/>
          <a:chExt cx="0" cy="0"/>
        </a:xfrm>
      </p:grpSpPr>
      <p:sp>
        <p:nvSpPr>
          <p:cNvPr id="146" name="Google Shape;146;p7"/>
          <p:cNvSpPr txBox="1">
            <a:spLocks noGrp="1"/>
          </p:cNvSpPr>
          <p:nvPr>
            <p:ph type="title"/>
          </p:nvPr>
        </p:nvSpPr>
        <p:spPr>
          <a:xfrm>
            <a:off x="713232" y="539496"/>
            <a:ext cx="4162500" cy="663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7" name="Google Shape;147;p7"/>
          <p:cNvSpPr txBox="1">
            <a:spLocks noGrp="1"/>
          </p:cNvSpPr>
          <p:nvPr>
            <p:ph type="body" idx="1"/>
          </p:nvPr>
        </p:nvSpPr>
        <p:spPr>
          <a:xfrm>
            <a:off x="720000" y="1526375"/>
            <a:ext cx="4162500" cy="2400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148" name="Google Shape;148;p7"/>
          <p:cNvSpPr>
            <a:spLocks noGrp="1"/>
          </p:cNvSpPr>
          <p:nvPr>
            <p:ph type="pic" idx="2"/>
          </p:nvPr>
        </p:nvSpPr>
        <p:spPr>
          <a:xfrm>
            <a:off x="5252700" y="977925"/>
            <a:ext cx="3171300" cy="4165500"/>
          </a:xfrm>
          <a:prstGeom prst="rect">
            <a:avLst/>
          </a:prstGeom>
          <a:noFill/>
          <a:ln>
            <a:noFill/>
          </a:ln>
        </p:spPr>
      </p:sp>
      <p:sp>
        <p:nvSpPr>
          <p:cNvPr id="149" name="Google Shape;149;p7"/>
          <p:cNvSpPr txBox="1">
            <a:spLocks noGrp="1"/>
          </p:cNvSpPr>
          <p:nvPr>
            <p:ph type="sldNum" idx="12"/>
          </p:nvPr>
        </p:nvSpPr>
        <p:spPr>
          <a:xfrm>
            <a:off x="720000" y="4604400"/>
            <a:ext cx="255600" cy="218100"/>
          </a:xfrm>
          <a:prstGeom prst="rect">
            <a:avLst/>
          </a:prstGeom>
        </p:spPr>
        <p:txBody>
          <a:bodyPr spcFirstLastPara="1" wrap="square" lIns="91425" tIns="91425" rIns="91425" bIns="91425" anchor="t" anchorCtr="0">
            <a:noAutofit/>
          </a:bodyPr>
          <a:lstStyle>
            <a:lvl1pPr lvl="0" algn="l" rtl="0">
              <a:buNone/>
              <a:defRPr sz="800" b="1"/>
            </a:lvl1pPr>
            <a:lvl2pPr lvl="1" algn="l" rtl="0">
              <a:buNone/>
              <a:defRPr sz="800" b="1"/>
            </a:lvl2pPr>
            <a:lvl3pPr lvl="2" algn="l" rtl="0">
              <a:buNone/>
              <a:defRPr sz="800" b="1"/>
            </a:lvl3pPr>
            <a:lvl4pPr lvl="3" algn="l" rtl="0">
              <a:buNone/>
              <a:defRPr sz="800" b="1"/>
            </a:lvl4pPr>
            <a:lvl5pPr lvl="4" algn="l" rtl="0">
              <a:buNone/>
              <a:defRPr sz="800" b="1"/>
            </a:lvl5pPr>
            <a:lvl6pPr lvl="5" algn="l" rtl="0">
              <a:buNone/>
              <a:defRPr sz="800" b="1"/>
            </a:lvl6pPr>
            <a:lvl7pPr lvl="6" algn="l" rtl="0">
              <a:buNone/>
              <a:defRPr sz="800" b="1"/>
            </a:lvl7pPr>
            <a:lvl8pPr lvl="7" algn="l" rtl="0">
              <a:buNone/>
              <a:defRPr sz="800" b="1"/>
            </a:lvl8pPr>
            <a:lvl9pPr lvl="8" algn="l" rtl="0">
              <a:buNone/>
              <a:defRPr sz="800" b="1"/>
            </a:lvl9pPr>
          </a:lstStyle>
          <a:p>
            <a:pPr marL="0" lvl="0" indent="0" algn="l" rtl="0">
              <a:spcBef>
                <a:spcPts val="0"/>
              </a:spcBef>
              <a:spcAft>
                <a:spcPts val="0"/>
              </a:spcAft>
              <a:buNone/>
            </a:pPr>
            <a:fld id="{00000000-1234-1234-1234-123412341234}" type="slidenum">
              <a:rPr lang="en"/>
              <a:t>‹#›</a:t>
            </a:fld>
            <a:endParaRPr sz="1000"/>
          </a:p>
        </p:txBody>
      </p:sp>
      <p:sp>
        <p:nvSpPr>
          <p:cNvPr id="150" name="Google Shape;150;p7"/>
          <p:cNvSpPr/>
          <p:nvPr/>
        </p:nvSpPr>
        <p:spPr>
          <a:xfrm>
            <a:off x="721500" y="4872525"/>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rot="10800000">
            <a:off x="6667044" y="-482156"/>
            <a:ext cx="19500" cy="846762"/>
          </a:xfrm>
          <a:custGeom>
            <a:avLst/>
            <a:gdLst/>
            <a:ahLst/>
            <a:cxnLst/>
            <a:rect l="l" t="t" r="r" b="b"/>
            <a:pathLst>
              <a:path w="780" h="46705" extrusionOk="0">
                <a:moveTo>
                  <a:pt x="390" y="1"/>
                </a:moveTo>
                <a:cubicBezTo>
                  <a:pt x="176" y="1"/>
                  <a:pt x="1" y="176"/>
                  <a:pt x="1" y="390"/>
                </a:cubicBezTo>
                <a:lnTo>
                  <a:pt x="1" y="46317"/>
                </a:lnTo>
                <a:cubicBezTo>
                  <a:pt x="1" y="46531"/>
                  <a:pt x="176" y="46705"/>
                  <a:pt x="390" y="46705"/>
                </a:cubicBezTo>
                <a:cubicBezTo>
                  <a:pt x="604" y="46705"/>
                  <a:pt x="780" y="46531"/>
                  <a:pt x="780" y="46317"/>
                </a:cubicBezTo>
                <a:lnTo>
                  <a:pt x="780" y="390"/>
                </a:lnTo>
                <a:cubicBezTo>
                  <a:pt x="780" y="176"/>
                  <a:pt x="604"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rot="10800000">
            <a:off x="6610844" y="-482156"/>
            <a:ext cx="19450" cy="846762"/>
          </a:xfrm>
          <a:custGeom>
            <a:avLst/>
            <a:gdLst/>
            <a:ahLst/>
            <a:cxnLst/>
            <a:rect l="l" t="t" r="r" b="b"/>
            <a:pathLst>
              <a:path w="778" h="46705" extrusionOk="0">
                <a:moveTo>
                  <a:pt x="390" y="1"/>
                </a:moveTo>
                <a:cubicBezTo>
                  <a:pt x="176" y="1"/>
                  <a:pt x="0" y="176"/>
                  <a:pt x="0" y="390"/>
                </a:cubicBezTo>
                <a:lnTo>
                  <a:pt x="0" y="46317"/>
                </a:lnTo>
                <a:cubicBezTo>
                  <a:pt x="0" y="46531"/>
                  <a:pt x="176" y="46705"/>
                  <a:pt x="390" y="46705"/>
                </a:cubicBezTo>
                <a:cubicBezTo>
                  <a:pt x="602" y="46705"/>
                  <a:pt x="778" y="46531"/>
                  <a:pt x="778" y="46317"/>
                </a:cubicBezTo>
                <a:lnTo>
                  <a:pt x="778" y="390"/>
                </a:lnTo>
                <a:cubicBezTo>
                  <a:pt x="778" y="176"/>
                  <a:pt x="602"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rot="10800000">
            <a:off x="6554594" y="-482156"/>
            <a:ext cx="19500" cy="846762"/>
          </a:xfrm>
          <a:custGeom>
            <a:avLst/>
            <a:gdLst/>
            <a:ahLst/>
            <a:cxnLst/>
            <a:rect l="l" t="t" r="r" b="b"/>
            <a:pathLst>
              <a:path w="780" h="46705" extrusionOk="0">
                <a:moveTo>
                  <a:pt x="390" y="1"/>
                </a:moveTo>
                <a:cubicBezTo>
                  <a:pt x="175" y="1"/>
                  <a:pt x="0" y="176"/>
                  <a:pt x="0" y="390"/>
                </a:cubicBezTo>
                <a:lnTo>
                  <a:pt x="0" y="46317"/>
                </a:lnTo>
                <a:cubicBezTo>
                  <a:pt x="0" y="46531"/>
                  <a:pt x="175" y="46705"/>
                  <a:pt x="390" y="46705"/>
                </a:cubicBezTo>
                <a:cubicBezTo>
                  <a:pt x="604" y="46705"/>
                  <a:pt x="779" y="46531"/>
                  <a:pt x="779" y="46317"/>
                </a:cubicBezTo>
                <a:lnTo>
                  <a:pt x="779" y="390"/>
                </a:lnTo>
                <a:cubicBezTo>
                  <a:pt x="779" y="176"/>
                  <a:pt x="604"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rot="10800000">
            <a:off x="6498394" y="-482156"/>
            <a:ext cx="19475" cy="846762"/>
          </a:xfrm>
          <a:custGeom>
            <a:avLst/>
            <a:gdLst/>
            <a:ahLst/>
            <a:cxnLst/>
            <a:rect l="l" t="t" r="r" b="b"/>
            <a:pathLst>
              <a:path w="779" h="46705" extrusionOk="0">
                <a:moveTo>
                  <a:pt x="390" y="1"/>
                </a:moveTo>
                <a:cubicBezTo>
                  <a:pt x="176" y="1"/>
                  <a:pt x="1" y="176"/>
                  <a:pt x="1" y="390"/>
                </a:cubicBezTo>
                <a:lnTo>
                  <a:pt x="1" y="46317"/>
                </a:lnTo>
                <a:cubicBezTo>
                  <a:pt x="1" y="46531"/>
                  <a:pt x="176" y="46705"/>
                  <a:pt x="390" y="46705"/>
                </a:cubicBezTo>
                <a:cubicBezTo>
                  <a:pt x="604" y="46705"/>
                  <a:pt x="778" y="46531"/>
                  <a:pt x="778" y="46317"/>
                </a:cubicBezTo>
                <a:lnTo>
                  <a:pt x="778" y="390"/>
                </a:lnTo>
                <a:cubicBezTo>
                  <a:pt x="778" y="176"/>
                  <a:pt x="603"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rot="10800000">
            <a:off x="6442169" y="-482156"/>
            <a:ext cx="19500" cy="846762"/>
          </a:xfrm>
          <a:custGeom>
            <a:avLst/>
            <a:gdLst/>
            <a:ahLst/>
            <a:cxnLst/>
            <a:rect l="l" t="t" r="r" b="b"/>
            <a:pathLst>
              <a:path w="780" h="46705" extrusionOk="0">
                <a:moveTo>
                  <a:pt x="390" y="1"/>
                </a:moveTo>
                <a:cubicBezTo>
                  <a:pt x="176" y="1"/>
                  <a:pt x="0" y="176"/>
                  <a:pt x="0" y="390"/>
                </a:cubicBezTo>
                <a:lnTo>
                  <a:pt x="0" y="46317"/>
                </a:lnTo>
                <a:cubicBezTo>
                  <a:pt x="0" y="46531"/>
                  <a:pt x="176" y="46705"/>
                  <a:pt x="390" y="46705"/>
                </a:cubicBezTo>
                <a:cubicBezTo>
                  <a:pt x="604" y="46705"/>
                  <a:pt x="780" y="46531"/>
                  <a:pt x="780" y="46317"/>
                </a:cubicBezTo>
                <a:lnTo>
                  <a:pt x="780" y="390"/>
                </a:lnTo>
                <a:cubicBezTo>
                  <a:pt x="780" y="176"/>
                  <a:pt x="604"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rot="10800000">
            <a:off x="6385969" y="-482156"/>
            <a:ext cx="19475" cy="846762"/>
          </a:xfrm>
          <a:custGeom>
            <a:avLst/>
            <a:gdLst/>
            <a:ahLst/>
            <a:cxnLst/>
            <a:rect l="l" t="t" r="r" b="b"/>
            <a:pathLst>
              <a:path w="779" h="46705" extrusionOk="0">
                <a:moveTo>
                  <a:pt x="390" y="1"/>
                </a:moveTo>
                <a:cubicBezTo>
                  <a:pt x="176" y="1"/>
                  <a:pt x="1" y="176"/>
                  <a:pt x="1" y="390"/>
                </a:cubicBezTo>
                <a:lnTo>
                  <a:pt x="1" y="46317"/>
                </a:lnTo>
                <a:cubicBezTo>
                  <a:pt x="1" y="46531"/>
                  <a:pt x="176" y="46705"/>
                  <a:pt x="390" y="46705"/>
                </a:cubicBezTo>
                <a:cubicBezTo>
                  <a:pt x="605" y="46705"/>
                  <a:pt x="778" y="46531"/>
                  <a:pt x="778" y="46317"/>
                </a:cubicBezTo>
                <a:lnTo>
                  <a:pt x="778" y="390"/>
                </a:lnTo>
                <a:cubicBezTo>
                  <a:pt x="778" y="176"/>
                  <a:pt x="603"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rot="10800000">
            <a:off x="6329744" y="-482156"/>
            <a:ext cx="19500" cy="846762"/>
          </a:xfrm>
          <a:custGeom>
            <a:avLst/>
            <a:gdLst/>
            <a:ahLst/>
            <a:cxnLst/>
            <a:rect l="l" t="t" r="r" b="b"/>
            <a:pathLst>
              <a:path w="780" h="46705" extrusionOk="0">
                <a:moveTo>
                  <a:pt x="390" y="1"/>
                </a:moveTo>
                <a:cubicBezTo>
                  <a:pt x="176" y="1"/>
                  <a:pt x="1" y="176"/>
                  <a:pt x="1" y="390"/>
                </a:cubicBezTo>
                <a:lnTo>
                  <a:pt x="1" y="46317"/>
                </a:lnTo>
                <a:cubicBezTo>
                  <a:pt x="1" y="46531"/>
                  <a:pt x="176" y="46705"/>
                  <a:pt x="390" y="46705"/>
                </a:cubicBezTo>
                <a:cubicBezTo>
                  <a:pt x="605" y="46705"/>
                  <a:pt x="780" y="46531"/>
                  <a:pt x="780" y="46317"/>
                </a:cubicBezTo>
                <a:lnTo>
                  <a:pt x="780" y="390"/>
                </a:lnTo>
                <a:cubicBezTo>
                  <a:pt x="780" y="176"/>
                  <a:pt x="605"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7"/>
          <p:cNvGrpSpPr/>
          <p:nvPr/>
        </p:nvGrpSpPr>
        <p:grpSpPr>
          <a:xfrm>
            <a:off x="4161412" y="4768924"/>
            <a:ext cx="529948" cy="488017"/>
            <a:chOff x="4727025" y="3594900"/>
            <a:chExt cx="291950" cy="268850"/>
          </a:xfrm>
        </p:grpSpPr>
        <p:sp>
          <p:nvSpPr>
            <p:cNvPr id="159" name="Google Shape;159;p7"/>
            <p:cNvSpPr/>
            <p:nvPr/>
          </p:nvSpPr>
          <p:spPr>
            <a:xfrm>
              <a:off x="4964400" y="3594900"/>
              <a:ext cx="54575" cy="54550"/>
            </a:xfrm>
            <a:custGeom>
              <a:avLst/>
              <a:gdLst/>
              <a:ahLst/>
              <a:cxnLst/>
              <a:rect l="l" t="t" r="r" b="b"/>
              <a:pathLst>
                <a:path w="2183" h="2182" extrusionOk="0">
                  <a:moveTo>
                    <a:pt x="1092" y="1"/>
                  </a:moveTo>
                  <a:cubicBezTo>
                    <a:pt x="489" y="1"/>
                    <a:pt x="1" y="488"/>
                    <a:pt x="1" y="1092"/>
                  </a:cubicBezTo>
                  <a:cubicBezTo>
                    <a:pt x="1" y="1694"/>
                    <a:pt x="489" y="2181"/>
                    <a:pt x="1092" y="2181"/>
                  </a:cubicBezTo>
                  <a:cubicBezTo>
                    <a:pt x="1694" y="2181"/>
                    <a:pt x="2183" y="1694"/>
                    <a:pt x="2183" y="1092"/>
                  </a:cubicBezTo>
                  <a:cubicBezTo>
                    <a:pt x="2183" y="488"/>
                    <a:pt x="1694" y="1"/>
                    <a:pt x="10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4964400" y="3702025"/>
              <a:ext cx="54575" cy="54575"/>
            </a:xfrm>
            <a:custGeom>
              <a:avLst/>
              <a:gdLst/>
              <a:ahLst/>
              <a:cxnLst/>
              <a:rect l="l" t="t" r="r" b="b"/>
              <a:pathLst>
                <a:path w="2183" h="2183" extrusionOk="0">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4964400" y="3809175"/>
              <a:ext cx="54575" cy="54575"/>
            </a:xfrm>
            <a:custGeom>
              <a:avLst/>
              <a:gdLst/>
              <a:ahLst/>
              <a:cxnLst/>
              <a:rect l="l" t="t" r="r" b="b"/>
              <a:pathLst>
                <a:path w="2183" h="2183" extrusionOk="0">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4845725" y="3594900"/>
              <a:ext cx="54575" cy="54575"/>
            </a:xfrm>
            <a:custGeom>
              <a:avLst/>
              <a:gdLst/>
              <a:ahLst/>
              <a:cxnLst/>
              <a:rect l="l" t="t" r="r" b="b"/>
              <a:pathLst>
                <a:path w="2183" h="2183" extrusionOk="0">
                  <a:moveTo>
                    <a:pt x="1091" y="1"/>
                  </a:moveTo>
                  <a:cubicBezTo>
                    <a:pt x="489" y="1"/>
                    <a:pt x="0" y="489"/>
                    <a:pt x="0" y="1092"/>
                  </a:cubicBezTo>
                  <a:cubicBezTo>
                    <a:pt x="0" y="1694"/>
                    <a:pt x="489" y="2183"/>
                    <a:pt x="1091" y="2183"/>
                  </a:cubicBezTo>
                  <a:cubicBezTo>
                    <a:pt x="1693" y="2183"/>
                    <a:pt x="2182" y="1694"/>
                    <a:pt x="2182" y="1092"/>
                  </a:cubicBezTo>
                  <a:cubicBezTo>
                    <a:pt x="2182" y="489"/>
                    <a:pt x="1693" y="1"/>
                    <a:pt x="10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4845725" y="3702025"/>
              <a:ext cx="54575" cy="54575"/>
            </a:xfrm>
            <a:custGeom>
              <a:avLst/>
              <a:gdLst/>
              <a:ahLst/>
              <a:cxnLst/>
              <a:rect l="l" t="t" r="r" b="b"/>
              <a:pathLst>
                <a:path w="2183" h="2183" extrusionOk="0">
                  <a:moveTo>
                    <a:pt x="1091" y="0"/>
                  </a:moveTo>
                  <a:cubicBezTo>
                    <a:pt x="489" y="0"/>
                    <a:pt x="0" y="489"/>
                    <a:pt x="0" y="1091"/>
                  </a:cubicBezTo>
                  <a:cubicBezTo>
                    <a:pt x="0" y="1694"/>
                    <a:pt x="489" y="2182"/>
                    <a:pt x="1091" y="2182"/>
                  </a:cubicBezTo>
                  <a:cubicBezTo>
                    <a:pt x="1693" y="2182"/>
                    <a:pt x="2182" y="1694"/>
                    <a:pt x="2182" y="1091"/>
                  </a:cubicBezTo>
                  <a:cubicBezTo>
                    <a:pt x="2182" y="489"/>
                    <a:pt x="1693" y="0"/>
                    <a:pt x="10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4845725" y="3809175"/>
              <a:ext cx="54575" cy="54575"/>
            </a:xfrm>
            <a:custGeom>
              <a:avLst/>
              <a:gdLst/>
              <a:ahLst/>
              <a:cxnLst/>
              <a:rect l="l" t="t" r="r" b="b"/>
              <a:pathLst>
                <a:path w="2183" h="2183" extrusionOk="0">
                  <a:moveTo>
                    <a:pt x="1091" y="0"/>
                  </a:moveTo>
                  <a:cubicBezTo>
                    <a:pt x="489" y="0"/>
                    <a:pt x="0" y="489"/>
                    <a:pt x="0" y="1091"/>
                  </a:cubicBezTo>
                  <a:cubicBezTo>
                    <a:pt x="0" y="1694"/>
                    <a:pt x="489" y="2182"/>
                    <a:pt x="1091" y="2182"/>
                  </a:cubicBezTo>
                  <a:cubicBezTo>
                    <a:pt x="1693" y="2182"/>
                    <a:pt x="2182" y="1694"/>
                    <a:pt x="2182" y="1091"/>
                  </a:cubicBezTo>
                  <a:cubicBezTo>
                    <a:pt x="2182" y="489"/>
                    <a:pt x="1693" y="0"/>
                    <a:pt x="10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4727025" y="3594900"/>
              <a:ext cx="54575" cy="54575"/>
            </a:xfrm>
            <a:custGeom>
              <a:avLst/>
              <a:gdLst/>
              <a:ahLst/>
              <a:cxnLst/>
              <a:rect l="l" t="t" r="r" b="b"/>
              <a:pathLst>
                <a:path w="2183" h="2183" extrusionOk="0">
                  <a:moveTo>
                    <a:pt x="1092" y="1"/>
                  </a:moveTo>
                  <a:cubicBezTo>
                    <a:pt x="489" y="1"/>
                    <a:pt x="1" y="489"/>
                    <a:pt x="1" y="1092"/>
                  </a:cubicBezTo>
                  <a:cubicBezTo>
                    <a:pt x="1" y="1694"/>
                    <a:pt x="489" y="2183"/>
                    <a:pt x="1092" y="2183"/>
                  </a:cubicBezTo>
                  <a:cubicBezTo>
                    <a:pt x="1694" y="2183"/>
                    <a:pt x="2183" y="1694"/>
                    <a:pt x="2183" y="1092"/>
                  </a:cubicBezTo>
                  <a:cubicBezTo>
                    <a:pt x="2183" y="489"/>
                    <a:pt x="1694" y="1"/>
                    <a:pt x="10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4727025" y="3702025"/>
              <a:ext cx="54575" cy="54575"/>
            </a:xfrm>
            <a:custGeom>
              <a:avLst/>
              <a:gdLst/>
              <a:ahLst/>
              <a:cxnLst/>
              <a:rect l="l" t="t" r="r" b="b"/>
              <a:pathLst>
                <a:path w="2183" h="2183" extrusionOk="0">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4727025" y="3809175"/>
              <a:ext cx="54575" cy="54575"/>
            </a:xfrm>
            <a:custGeom>
              <a:avLst/>
              <a:gdLst/>
              <a:ahLst/>
              <a:cxnLst/>
              <a:rect l="l" t="t" r="r" b="b"/>
              <a:pathLst>
                <a:path w="2183" h="2183" extrusionOk="0">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3229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3"/>
          <p:cNvSpPr>
            <a:spLocks noGrp="1"/>
          </p:cNvSpPr>
          <p:nvPr>
            <p:ph type="pic" idx="2"/>
          </p:nvPr>
        </p:nvSpPr>
        <p:spPr>
          <a:xfrm>
            <a:off x="474325" y="540000"/>
            <a:ext cx="2838600" cy="4611300"/>
          </a:xfrm>
          <a:prstGeom prst="rect">
            <a:avLst/>
          </a:prstGeom>
          <a:noFill/>
          <a:ln>
            <a:noFill/>
          </a:ln>
        </p:spPr>
      </p:sp>
      <p:sp>
        <p:nvSpPr>
          <p:cNvPr id="41" name="Google Shape;41;p3"/>
          <p:cNvSpPr txBox="1">
            <a:spLocks noGrp="1"/>
          </p:cNvSpPr>
          <p:nvPr>
            <p:ph type="title"/>
          </p:nvPr>
        </p:nvSpPr>
        <p:spPr>
          <a:xfrm>
            <a:off x="4374625" y="2435125"/>
            <a:ext cx="2997300" cy="6993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4000"/>
              <a:buNone/>
              <a:defRPr sz="4400">
                <a:highlight>
                  <a:schemeClr val="accent1"/>
                </a:high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2" name="Google Shape;42;p3"/>
          <p:cNvSpPr txBox="1">
            <a:spLocks noGrp="1"/>
          </p:cNvSpPr>
          <p:nvPr>
            <p:ph type="title" idx="3" hasCustomPrompt="1"/>
          </p:nvPr>
        </p:nvSpPr>
        <p:spPr>
          <a:xfrm>
            <a:off x="5005000" y="1466881"/>
            <a:ext cx="1736400" cy="559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 name="Google Shape;43;p3"/>
          <p:cNvSpPr txBox="1">
            <a:spLocks noGrp="1"/>
          </p:cNvSpPr>
          <p:nvPr>
            <p:ph type="subTitle" idx="1"/>
          </p:nvPr>
        </p:nvSpPr>
        <p:spPr>
          <a:xfrm>
            <a:off x="4374550" y="3215075"/>
            <a:ext cx="2997300" cy="10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 name="Google Shape;44;p3"/>
          <p:cNvSpPr txBox="1">
            <a:spLocks noGrp="1"/>
          </p:cNvSpPr>
          <p:nvPr>
            <p:ph type="sldNum" idx="12"/>
          </p:nvPr>
        </p:nvSpPr>
        <p:spPr>
          <a:xfrm>
            <a:off x="8168400" y="4604400"/>
            <a:ext cx="255600" cy="218100"/>
          </a:xfrm>
          <a:prstGeom prst="rect">
            <a:avLst/>
          </a:prstGeom>
        </p:spPr>
        <p:txBody>
          <a:bodyPr spcFirstLastPara="1" wrap="square" lIns="91425" tIns="91425" rIns="91425" bIns="91425" anchor="t" anchorCtr="0">
            <a:noAutofit/>
          </a:bodyPr>
          <a:lstStyle>
            <a:lvl1pPr lvl="0" algn="l" rtl="0">
              <a:buNone/>
              <a:defRPr sz="800" b="1"/>
            </a:lvl1pPr>
            <a:lvl2pPr lvl="1" algn="l" rtl="0">
              <a:buNone/>
              <a:defRPr sz="800" b="1"/>
            </a:lvl2pPr>
            <a:lvl3pPr lvl="2" algn="l" rtl="0">
              <a:buNone/>
              <a:defRPr sz="800" b="1"/>
            </a:lvl3pPr>
            <a:lvl4pPr lvl="3" algn="l" rtl="0">
              <a:buNone/>
              <a:defRPr sz="800" b="1"/>
            </a:lvl4pPr>
            <a:lvl5pPr lvl="4" algn="l" rtl="0">
              <a:buNone/>
              <a:defRPr sz="800" b="1"/>
            </a:lvl5pPr>
            <a:lvl6pPr lvl="5" algn="l" rtl="0">
              <a:buNone/>
              <a:defRPr sz="800" b="1"/>
            </a:lvl6pPr>
            <a:lvl7pPr lvl="6" algn="l" rtl="0">
              <a:buNone/>
              <a:defRPr sz="800" b="1"/>
            </a:lvl7pPr>
            <a:lvl8pPr lvl="7" algn="l" rtl="0">
              <a:buNone/>
              <a:defRPr sz="800" b="1"/>
            </a:lvl8pPr>
            <a:lvl9pPr lvl="8" algn="l" rtl="0">
              <a:buNone/>
              <a:defRPr sz="800" b="1"/>
            </a:lvl9pPr>
          </a:lstStyle>
          <a:p>
            <a:pPr marL="0" lvl="0" indent="0" algn="l" rtl="0">
              <a:spcBef>
                <a:spcPts val="0"/>
              </a:spcBef>
              <a:spcAft>
                <a:spcPts val="0"/>
              </a:spcAft>
              <a:buNone/>
            </a:pPr>
            <a:fld id="{00000000-1234-1234-1234-123412341234}" type="slidenum">
              <a:rPr lang="en"/>
              <a:t>‹#›</a:t>
            </a:fld>
            <a:endParaRPr sz="1000"/>
          </a:p>
        </p:txBody>
      </p:sp>
      <p:sp>
        <p:nvSpPr>
          <p:cNvPr id="45" name="Google Shape;45;p3"/>
          <p:cNvSpPr/>
          <p:nvPr/>
        </p:nvSpPr>
        <p:spPr>
          <a:xfrm>
            <a:off x="8169900" y="4872525"/>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7863225" y="-187625"/>
            <a:ext cx="1822925" cy="1822925"/>
            <a:chOff x="459250" y="486800"/>
            <a:chExt cx="1822925" cy="1822925"/>
          </a:xfrm>
        </p:grpSpPr>
        <p:sp>
          <p:nvSpPr>
            <p:cNvPr id="47" name="Google Shape;47;p3"/>
            <p:cNvSpPr/>
            <p:nvPr/>
          </p:nvSpPr>
          <p:spPr>
            <a:xfrm>
              <a:off x="459250" y="486800"/>
              <a:ext cx="1822925" cy="1822925"/>
            </a:xfrm>
            <a:custGeom>
              <a:avLst/>
              <a:gdLst/>
              <a:ahLst/>
              <a:cxnLst/>
              <a:rect l="l" t="t" r="r" b="b"/>
              <a:pathLst>
                <a:path w="72917" h="72917" extrusionOk="0">
                  <a:moveTo>
                    <a:pt x="36459" y="469"/>
                  </a:moveTo>
                  <a:cubicBezTo>
                    <a:pt x="56304" y="469"/>
                    <a:pt x="72448" y="16614"/>
                    <a:pt x="72448" y="36459"/>
                  </a:cubicBezTo>
                  <a:cubicBezTo>
                    <a:pt x="72448" y="56302"/>
                    <a:pt x="56303" y="72448"/>
                    <a:pt x="36459" y="72448"/>
                  </a:cubicBezTo>
                  <a:cubicBezTo>
                    <a:pt x="16614" y="72448"/>
                    <a:pt x="469" y="56302"/>
                    <a:pt x="469" y="36459"/>
                  </a:cubicBezTo>
                  <a:cubicBezTo>
                    <a:pt x="469" y="16614"/>
                    <a:pt x="16614" y="469"/>
                    <a:pt x="36459" y="469"/>
                  </a:cubicBezTo>
                  <a:close/>
                  <a:moveTo>
                    <a:pt x="36459" y="0"/>
                  </a:moveTo>
                  <a:cubicBezTo>
                    <a:pt x="16355" y="0"/>
                    <a:pt x="0" y="16355"/>
                    <a:pt x="0" y="36459"/>
                  </a:cubicBezTo>
                  <a:cubicBezTo>
                    <a:pt x="0" y="56561"/>
                    <a:pt x="16355" y="72916"/>
                    <a:pt x="36459" y="72916"/>
                  </a:cubicBezTo>
                  <a:cubicBezTo>
                    <a:pt x="56562" y="72916"/>
                    <a:pt x="72917" y="56563"/>
                    <a:pt x="72917" y="36459"/>
                  </a:cubicBezTo>
                  <a:cubicBezTo>
                    <a:pt x="72917" y="16355"/>
                    <a:pt x="56562" y="0"/>
                    <a:pt x="3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569100" y="596625"/>
              <a:ext cx="1603225" cy="1603250"/>
            </a:xfrm>
            <a:custGeom>
              <a:avLst/>
              <a:gdLst/>
              <a:ahLst/>
              <a:cxnLst/>
              <a:rect l="l" t="t" r="r" b="b"/>
              <a:pathLst>
                <a:path w="64129" h="64130" extrusionOk="0">
                  <a:moveTo>
                    <a:pt x="32065" y="471"/>
                  </a:moveTo>
                  <a:cubicBezTo>
                    <a:pt x="49487" y="471"/>
                    <a:pt x="63660" y="14644"/>
                    <a:pt x="63660" y="32066"/>
                  </a:cubicBezTo>
                  <a:cubicBezTo>
                    <a:pt x="63660" y="49488"/>
                    <a:pt x="49487" y="63661"/>
                    <a:pt x="32065" y="63661"/>
                  </a:cubicBezTo>
                  <a:cubicBezTo>
                    <a:pt x="14644" y="63661"/>
                    <a:pt x="470" y="49488"/>
                    <a:pt x="470" y="32066"/>
                  </a:cubicBezTo>
                  <a:cubicBezTo>
                    <a:pt x="470" y="14644"/>
                    <a:pt x="14644" y="471"/>
                    <a:pt x="32065" y="471"/>
                  </a:cubicBezTo>
                  <a:close/>
                  <a:moveTo>
                    <a:pt x="32065" y="1"/>
                  </a:moveTo>
                  <a:cubicBezTo>
                    <a:pt x="14385" y="1"/>
                    <a:pt x="0" y="14386"/>
                    <a:pt x="0" y="32066"/>
                  </a:cubicBezTo>
                  <a:cubicBezTo>
                    <a:pt x="0" y="49745"/>
                    <a:pt x="14385" y="64130"/>
                    <a:pt x="32065" y="64130"/>
                  </a:cubicBezTo>
                  <a:cubicBezTo>
                    <a:pt x="49746" y="64130"/>
                    <a:pt x="64129" y="49745"/>
                    <a:pt x="64129" y="32066"/>
                  </a:cubicBezTo>
                  <a:cubicBezTo>
                    <a:pt x="64129" y="14386"/>
                    <a:pt x="49746" y="1"/>
                    <a:pt x="32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678975" y="706525"/>
              <a:ext cx="1383500" cy="1383500"/>
            </a:xfrm>
            <a:custGeom>
              <a:avLst/>
              <a:gdLst/>
              <a:ahLst/>
              <a:cxnLst/>
              <a:rect l="l" t="t" r="r" b="b"/>
              <a:pathLst>
                <a:path w="55340" h="55340" extrusionOk="0">
                  <a:moveTo>
                    <a:pt x="27670" y="469"/>
                  </a:moveTo>
                  <a:cubicBezTo>
                    <a:pt x="42669" y="469"/>
                    <a:pt x="54870" y="12672"/>
                    <a:pt x="54870" y="27670"/>
                  </a:cubicBezTo>
                  <a:cubicBezTo>
                    <a:pt x="54870" y="42668"/>
                    <a:pt x="42669" y="54870"/>
                    <a:pt x="27670" y="54870"/>
                  </a:cubicBezTo>
                  <a:cubicBezTo>
                    <a:pt x="12672" y="54870"/>
                    <a:pt x="469" y="42668"/>
                    <a:pt x="469" y="27670"/>
                  </a:cubicBezTo>
                  <a:cubicBezTo>
                    <a:pt x="469" y="12672"/>
                    <a:pt x="12672" y="469"/>
                    <a:pt x="27670" y="469"/>
                  </a:cubicBezTo>
                  <a:close/>
                  <a:moveTo>
                    <a:pt x="27670" y="0"/>
                  </a:moveTo>
                  <a:cubicBezTo>
                    <a:pt x="12413" y="0"/>
                    <a:pt x="0" y="12413"/>
                    <a:pt x="0" y="27670"/>
                  </a:cubicBezTo>
                  <a:cubicBezTo>
                    <a:pt x="0" y="42927"/>
                    <a:pt x="12413" y="55340"/>
                    <a:pt x="27670" y="55340"/>
                  </a:cubicBezTo>
                  <a:cubicBezTo>
                    <a:pt x="42927" y="55340"/>
                    <a:pt x="55340" y="42927"/>
                    <a:pt x="55340" y="27670"/>
                  </a:cubicBezTo>
                  <a:cubicBezTo>
                    <a:pt x="55340" y="12413"/>
                    <a:pt x="42927" y="0"/>
                    <a:pt x="27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788825" y="816375"/>
              <a:ext cx="1163775" cy="1163775"/>
            </a:xfrm>
            <a:custGeom>
              <a:avLst/>
              <a:gdLst/>
              <a:ahLst/>
              <a:cxnLst/>
              <a:rect l="l" t="t" r="r" b="b"/>
              <a:pathLst>
                <a:path w="46551" h="46551" extrusionOk="0">
                  <a:moveTo>
                    <a:pt x="23276" y="470"/>
                  </a:moveTo>
                  <a:cubicBezTo>
                    <a:pt x="35851" y="470"/>
                    <a:pt x="46082" y="10701"/>
                    <a:pt x="46082" y="23276"/>
                  </a:cubicBezTo>
                  <a:cubicBezTo>
                    <a:pt x="46082" y="35851"/>
                    <a:pt x="35851" y="46082"/>
                    <a:pt x="23276" y="46082"/>
                  </a:cubicBezTo>
                  <a:cubicBezTo>
                    <a:pt x="10701" y="46082"/>
                    <a:pt x="470" y="35851"/>
                    <a:pt x="470" y="23276"/>
                  </a:cubicBezTo>
                  <a:cubicBezTo>
                    <a:pt x="470" y="10701"/>
                    <a:pt x="10701" y="470"/>
                    <a:pt x="23276" y="470"/>
                  </a:cubicBezTo>
                  <a:close/>
                  <a:moveTo>
                    <a:pt x="23276" y="0"/>
                  </a:moveTo>
                  <a:cubicBezTo>
                    <a:pt x="10442" y="0"/>
                    <a:pt x="0" y="10442"/>
                    <a:pt x="0" y="23276"/>
                  </a:cubicBezTo>
                  <a:cubicBezTo>
                    <a:pt x="0" y="36110"/>
                    <a:pt x="10442" y="46550"/>
                    <a:pt x="23276" y="46550"/>
                  </a:cubicBezTo>
                  <a:cubicBezTo>
                    <a:pt x="36110" y="46550"/>
                    <a:pt x="46551" y="36110"/>
                    <a:pt x="46551" y="23276"/>
                  </a:cubicBezTo>
                  <a:cubicBezTo>
                    <a:pt x="46551" y="10442"/>
                    <a:pt x="36110" y="0"/>
                    <a:pt x="23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98700" y="926250"/>
              <a:ext cx="944050" cy="944050"/>
            </a:xfrm>
            <a:custGeom>
              <a:avLst/>
              <a:gdLst/>
              <a:ahLst/>
              <a:cxnLst/>
              <a:rect l="l" t="t" r="r" b="b"/>
              <a:pathLst>
                <a:path w="37762" h="37762" extrusionOk="0">
                  <a:moveTo>
                    <a:pt x="18881" y="469"/>
                  </a:moveTo>
                  <a:cubicBezTo>
                    <a:pt x="29033" y="469"/>
                    <a:pt x="37292" y="8728"/>
                    <a:pt x="37292" y="18881"/>
                  </a:cubicBezTo>
                  <a:cubicBezTo>
                    <a:pt x="37292" y="29033"/>
                    <a:pt x="29033" y="37291"/>
                    <a:pt x="18881" y="37291"/>
                  </a:cubicBezTo>
                  <a:cubicBezTo>
                    <a:pt x="8729" y="37291"/>
                    <a:pt x="469" y="29033"/>
                    <a:pt x="469" y="18881"/>
                  </a:cubicBezTo>
                  <a:cubicBezTo>
                    <a:pt x="469" y="8728"/>
                    <a:pt x="8729" y="469"/>
                    <a:pt x="18881" y="469"/>
                  </a:cubicBezTo>
                  <a:close/>
                  <a:moveTo>
                    <a:pt x="18881" y="0"/>
                  </a:moveTo>
                  <a:cubicBezTo>
                    <a:pt x="8471" y="0"/>
                    <a:pt x="1" y="8470"/>
                    <a:pt x="1" y="18881"/>
                  </a:cubicBezTo>
                  <a:cubicBezTo>
                    <a:pt x="1" y="29291"/>
                    <a:pt x="8471" y="37761"/>
                    <a:pt x="18881" y="37761"/>
                  </a:cubicBezTo>
                  <a:cubicBezTo>
                    <a:pt x="29292" y="37761"/>
                    <a:pt x="37762" y="29291"/>
                    <a:pt x="37762" y="18881"/>
                  </a:cubicBezTo>
                  <a:cubicBezTo>
                    <a:pt x="37762" y="8470"/>
                    <a:pt x="29292" y="0"/>
                    <a:pt x="188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008550" y="1036100"/>
              <a:ext cx="724325" cy="724325"/>
            </a:xfrm>
            <a:custGeom>
              <a:avLst/>
              <a:gdLst/>
              <a:ahLst/>
              <a:cxnLst/>
              <a:rect l="l" t="t" r="r" b="b"/>
              <a:pathLst>
                <a:path w="28973" h="28973" extrusionOk="0">
                  <a:moveTo>
                    <a:pt x="14487" y="470"/>
                  </a:moveTo>
                  <a:cubicBezTo>
                    <a:pt x="22216" y="470"/>
                    <a:pt x="28504" y="6757"/>
                    <a:pt x="28504" y="14487"/>
                  </a:cubicBezTo>
                  <a:cubicBezTo>
                    <a:pt x="28504" y="22215"/>
                    <a:pt x="22216" y="28504"/>
                    <a:pt x="14487" y="28504"/>
                  </a:cubicBezTo>
                  <a:cubicBezTo>
                    <a:pt x="6757" y="28504"/>
                    <a:pt x="471" y="22215"/>
                    <a:pt x="471" y="14487"/>
                  </a:cubicBezTo>
                  <a:cubicBezTo>
                    <a:pt x="471" y="6757"/>
                    <a:pt x="6757" y="470"/>
                    <a:pt x="14487" y="470"/>
                  </a:cubicBezTo>
                  <a:close/>
                  <a:moveTo>
                    <a:pt x="14487" y="0"/>
                  </a:moveTo>
                  <a:cubicBezTo>
                    <a:pt x="6500" y="0"/>
                    <a:pt x="1" y="6500"/>
                    <a:pt x="1" y="14487"/>
                  </a:cubicBezTo>
                  <a:cubicBezTo>
                    <a:pt x="1" y="22474"/>
                    <a:pt x="6500" y="28972"/>
                    <a:pt x="14487" y="28972"/>
                  </a:cubicBezTo>
                  <a:cubicBezTo>
                    <a:pt x="22474" y="28972"/>
                    <a:pt x="28972" y="22474"/>
                    <a:pt x="28972" y="14487"/>
                  </a:cubicBezTo>
                  <a:cubicBezTo>
                    <a:pt x="28972" y="6500"/>
                    <a:pt x="22474" y="0"/>
                    <a:pt x="14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1118425" y="1145975"/>
              <a:ext cx="504600" cy="504600"/>
            </a:xfrm>
            <a:custGeom>
              <a:avLst/>
              <a:gdLst/>
              <a:ahLst/>
              <a:cxnLst/>
              <a:rect l="l" t="t" r="r" b="b"/>
              <a:pathLst>
                <a:path w="20184" h="20184" extrusionOk="0">
                  <a:moveTo>
                    <a:pt x="10092" y="469"/>
                  </a:moveTo>
                  <a:cubicBezTo>
                    <a:pt x="15397" y="469"/>
                    <a:pt x="19714" y="4785"/>
                    <a:pt x="19714" y="10092"/>
                  </a:cubicBezTo>
                  <a:cubicBezTo>
                    <a:pt x="19714" y="15397"/>
                    <a:pt x="15397" y="19713"/>
                    <a:pt x="10092" y="19713"/>
                  </a:cubicBezTo>
                  <a:cubicBezTo>
                    <a:pt x="4786" y="19713"/>
                    <a:pt x="469" y="15397"/>
                    <a:pt x="469" y="10092"/>
                  </a:cubicBezTo>
                  <a:cubicBezTo>
                    <a:pt x="469" y="4785"/>
                    <a:pt x="4786" y="469"/>
                    <a:pt x="10092" y="469"/>
                  </a:cubicBezTo>
                  <a:close/>
                  <a:moveTo>
                    <a:pt x="10092" y="1"/>
                  </a:moveTo>
                  <a:cubicBezTo>
                    <a:pt x="4527" y="1"/>
                    <a:pt x="1" y="4527"/>
                    <a:pt x="1" y="10092"/>
                  </a:cubicBezTo>
                  <a:cubicBezTo>
                    <a:pt x="1" y="15656"/>
                    <a:pt x="4527" y="20183"/>
                    <a:pt x="10092" y="20183"/>
                  </a:cubicBezTo>
                  <a:cubicBezTo>
                    <a:pt x="15656" y="20183"/>
                    <a:pt x="20184" y="15656"/>
                    <a:pt x="20184" y="10092"/>
                  </a:cubicBezTo>
                  <a:cubicBezTo>
                    <a:pt x="20184" y="4527"/>
                    <a:pt x="15656" y="1"/>
                    <a:pt x="10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228275" y="1255825"/>
              <a:ext cx="284875" cy="284850"/>
            </a:xfrm>
            <a:custGeom>
              <a:avLst/>
              <a:gdLst/>
              <a:ahLst/>
              <a:cxnLst/>
              <a:rect l="l" t="t" r="r" b="b"/>
              <a:pathLst>
                <a:path w="11395" h="11394" extrusionOk="0">
                  <a:moveTo>
                    <a:pt x="5698" y="470"/>
                  </a:moveTo>
                  <a:cubicBezTo>
                    <a:pt x="8580" y="470"/>
                    <a:pt x="10926" y="2815"/>
                    <a:pt x="10926" y="5698"/>
                  </a:cubicBezTo>
                  <a:cubicBezTo>
                    <a:pt x="10926" y="8580"/>
                    <a:pt x="8580" y="10925"/>
                    <a:pt x="5698" y="10925"/>
                  </a:cubicBezTo>
                  <a:cubicBezTo>
                    <a:pt x="2815" y="10925"/>
                    <a:pt x="471" y="8580"/>
                    <a:pt x="471" y="5698"/>
                  </a:cubicBezTo>
                  <a:cubicBezTo>
                    <a:pt x="471" y="2815"/>
                    <a:pt x="2815" y="470"/>
                    <a:pt x="5698" y="470"/>
                  </a:cubicBezTo>
                  <a:close/>
                  <a:moveTo>
                    <a:pt x="5698" y="0"/>
                  </a:moveTo>
                  <a:cubicBezTo>
                    <a:pt x="2556" y="0"/>
                    <a:pt x="1" y="2556"/>
                    <a:pt x="1" y="5698"/>
                  </a:cubicBezTo>
                  <a:cubicBezTo>
                    <a:pt x="1" y="8838"/>
                    <a:pt x="2556" y="11394"/>
                    <a:pt x="5698" y="11394"/>
                  </a:cubicBezTo>
                  <a:cubicBezTo>
                    <a:pt x="8839" y="11394"/>
                    <a:pt x="11394" y="8838"/>
                    <a:pt x="11394" y="5698"/>
                  </a:cubicBezTo>
                  <a:cubicBezTo>
                    <a:pt x="11394" y="2556"/>
                    <a:pt x="8839" y="0"/>
                    <a:pt x="5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3"/>
          <p:cNvGrpSpPr/>
          <p:nvPr/>
        </p:nvGrpSpPr>
        <p:grpSpPr>
          <a:xfrm rot="5400000">
            <a:off x="-241856" y="846366"/>
            <a:ext cx="868334" cy="255607"/>
            <a:chOff x="4104900" y="2848300"/>
            <a:chExt cx="539975" cy="158950"/>
          </a:xfrm>
        </p:grpSpPr>
        <p:sp>
          <p:nvSpPr>
            <p:cNvPr id="56" name="Google Shape;56;p3"/>
            <p:cNvSpPr/>
            <p:nvPr/>
          </p:nvSpPr>
          <p:spPr>
            <a:xfrm>
              <a:off x="4508675" y="2848300"/>
              <a:ext cx="136200" cy="158950"/>
            </a:xfrm>
            <a:custGeom>
              <a:avLst/>
              <a:gdLst/>
              <a:ahLst/>
              <a:cxnLst/>
              <a:rect l="l" t="t" r="r" b="b"/>
              <a:pathLst>
                <a:path w="5448" h="6358" extrusionOk="0">
                  <a:moveTo>
                    <a:pt x="3246" y="0"/>
                  </a:moveTo>
                  <a:lnTo>
                    <a:pt x="0" y="3246"/>
                  </a:lnTo>
                  <a:lnTo>
                    <a:pt x="3112" y="6358"/>
                  </a:lnTo>
                  <a:lnTo>
                    <a:pt x="5314" y="6358"/>
                  </a:lnTo>
                  <a:lnTo>
                    <a:pt x="2202" y="3246"/>
                  </a:lnTo>
                  <a:lnTo>
                    <a:pt x="5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4374075" y="2848300"/>
              <a:ext cx="136200" cy="158950"/>
            </a:xfrm>
            <a:custGeom>
              <a:avLst/>
              <a:gdLst/>
              <a:ahLst/>
              <a:cxnLst/>
              <a:rect l="l" t="t" r="r" b="b"/>
              <a:pathLst>
                <a:path w="5448" h="6358" extrusionOk="0">
                  <a:moveTo>
                    <a:pt x="3245" y="0"/>
                  </a:moveTo>
                  <a:lnTo>
                    <a:pt x="0" y="3246"/>
                  </a:lnTo>
                  <a:lnTo>
                    <a:pt x="3112" y="6358"/>
                  </a:lnTo>
                  <a:lnTo>
                    <a:pt x="5314" y="6358"/>
                  </a:lnTo>
                  <a:lnTo>
                    <a:pt x="2202" y="3246"/>
                  </a:lnTo>
                  <a:lnTo>
                    <a:pt x="54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4239500" y="2848300"/>
              <a:ext cx="136175" cy="158950"/>
            </a:xfrm>
            <a:custGeom>
              <a:avLst/>
              <a:gdLst/>
              <a:ahLst/>
              <a:cxnLst/>
              <a:rect l="l" t="t" r="r" b="b"/>
              <a:pathLst>
                <a:path w="5447" h="6358" extrusionOk="0">
                  <a:moveTo>
                    <a:pt x="3244" y="0"/>
                  </a:moveTo>
                  <a:lnTo>
                    <a:pt x="0" y="3246"/>
                  </a:lnTo>
                  <a:lnTo>
                    <a:pt x="3111" y="6358"/>
                  </a:lnTo>
                  <a:lnTo>
                    <a:pt x="5313" y="6358"/>
                  </a:lnTo>
                  <a:lnTo>
                    <a:pt x="2201" y="3246"/>
                  </a:lnTo>
                  <a:lnTo>
                    <a:pt x="54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4104900" y="2848300"/>
              <a:ext cx="136175" cy="158950"/>
            </a:xfrm>
            <a:custGeom>
              <a:avLst/>
              <a:gdLst/>
              <a:ahLst/>
              <a:cxnLst/>
              <a:rect l="l" t="t" r="r" b="b"/>
              <a:pathLst>
                <a:path w="5447" h="6358" extrusionOk="0">
                  <a:moveTo>
                    <a:pt x="3246" y="0"/>
                  </a:moveTo>
                  <a:lnTo>
                    <a:pt x="0" y="3246"/>
                  </a:lnTo>
                  <a:lnTo>
                    <a:pt x="3112" y="6358"/>
                  </a:lnTo>
                  <a:lnTo>
                    <a:pt x="5312" y="6358"/>
                  </a:lnTo>
                  <a:lnTo>
                    <a:pt x="2201" y="3246"/>
                  </a:lnTo>
                  <a:lnTo>
                    <a:pt x="54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3"/>
          <p:cNvGrpSpPr/>
          <p:nvPr/>
        </p:nvGrpSpPr>
        <p:grpSpPr>
          <a:xfrm rot="-5400000">
            <a:off x="8151831" y="3486258"/>
            <a:ext cx="1648727" cy="427517"/>
            <a:chOff x="3330525" y="4262650"/>
            <a:chExt cx="945425" cy="245150"/>
          </a:xfrm>
        </p:grpSpPr>
        <p:sp>
          <p:nvSpPr>
            <p:cNvPr id="61" name="Google Shape;61;p3"/>
            <p:cNvSpPr/>
            <p:nvPr/>
          </p:nvSpPr>
          <p:spPr>
            <a:xfrm>
              <a:off x="3330525" y="4262650"/>
              <a:ext cx="45825" cy="45800"/>
            </a:xfrm>
            <a:custGeom>
              <a:avLst/>
              <a:gdLst/>
              <a:ahLst/>
              <a:cxnLst/>
              <a:rect l="l" t="t" r="r" b="b"/>
              <a:pathLst>
                <a:path w="1833" h="1832" extrusionOk="0">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3420475" y="4262650"/>
              <a:ext cx="45850" cy="45800"/>
            </a:xfrm>
            <a:custGeom>
              <a:avLst/>
              <a:gdLst/>
              <a:ahLst/>
              <a:cxnLst/>
              <a:rect l="l" t="t" r="r" b="b"/>
              <a:pathLst>
                <a:path w="1834" h="1832" extrusionOk="0">
                  <a:moveTo>
                    <a:pt x="916" y="0"/>
                  </a:moveTo>
                  <a:cubicBezTo>
                    <a:pt x="412" y="0"/>
                    <a:pt x="0" y="410"/>
                    <a:pt x="0" y="916"/>
                  </a:cubicBezTo>
                  <a:cubicBezTo>
                    <a:pt x="0" y="1422"/>
                    <a:pt x="410" y="1832"/>
                    <a:pt x="916" y="1832"/>
                  </a:cubicBezTo>
                  <a:cubicBezTo>
                    <a:pt x="1422" y="1832"/>
                    <a:pt x="1833" y="1422"/>
                    <a:pt x="1833" y="916"/>
                  </a:cubicBezTo>
                  <a:cubicBezTo>
                    <a:pt x="1833"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510450" y="4262650"/>
              <a:ext cx="45800" cy="45800"/>
            </a:xfrm>
            <a:custGeom>
              <a:avLst/>
              <a:gdLst/>
              <a:ahLst/>
              <a:cxnLst/>
              <a:rect l="l" t="t" r="r" b="b"/>
              <a:pathLst>
                <a:path w="1832" h="1832" extrusionOk="0">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3600400" y="4262650"/>
              <a:ext cx="45825" cy="45800"/>
            </a:xfrm>
            <a:custGeom>
              <a:avLst/>
              <a:gdLst/>
              <a:ahLst/>
              <a:cxnLst/>
              <a:rect l="l" t="t" r="r" b="b"/>
              <a:pathLst>
                <a:path w="1833" h="1832" extrusionOk="0">
                  <a:moveTo>
                    <a:pt x="917" y="0"/>
                  </a:moveTo>
                  <a:cubicBezTo>
                    <a:pt x="411" y="0"/>
                    <a:pt x="0" y="410"/>
                    <a:pt x="0" y="916"/>
                  </a:cubicBezTo>
                  <a:cubicBezTo>
                    <a:pt x="0" y="1422"/>
                    <a:pt x="411" y="1832"/>
                    <a:pt x="917" y="1832"/>
                  </a:cubicBezTo>
                  <a:cubicBezTo>
                    <a:pt x="1422" y="1832"/>
                    <a:pt x="1833" y="1422"/>
                    <a:pt x="1833" y="916"/>
                  </a:cubicBezTo>
                  <a:cubicBezTo>
                    <a:pt x="1833" y="410"/>
                    <a:pt x="1423" y="0"/>
                    <a:pt x="9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3690375" y="4262650"/>
              <a:ext cx="45800" cy="45800"/>
            </a:xfrm>
            <a:custGeom>
              <a:avLst/>
              <a:gdLst/>
              <a:ahLst/>
              <a:cxnLst/>
              <a:rect l="l" t="t" r="r" b="b"/>
              <a:pathLst>
                <a:path w="1832" h="1832" extrusionOk="0">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3780350" y="4262650"/>
              <a:ext cx="45800" cy="45800"/>
            </a:xfrm>
            <a:custGeom>
              <a:avLst/>
              <a:gdLst/>
              <a:ahLst/>
              <a:cxnLst/>
              <a:rect l="l" t="t" r="r" b="b"/>
              <a:pathLst>
                <a:path w="1832" h="1832" extrusionOk="0">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3870275" y="4262650"/>
              <a:ext cx="45850" cy="45800"/>
            </a:xfrm>
            <a:custGeom>
              <a:avLst/>
              <a:gdLst/>
              <a:ahLst/>
              <a:cxnLst/>
              <a:rect l="l" t="t" r="r" b="b"/>
              <a:pathLst>
                <a:path w="1834" h="1832" extrusionOk="0">
                  <a:moveTo>
                    <a:pt x="916" y="0"/>
                  </a:moveTo>
                  <a:cubicBezTo>
                    <a:pt x="410" y="0"/>
                    <a:pt x="1" y="410"/>
                    <a:pt x="1" y="916"/>
                  </a:cubicBezTo>
                  <a:cubicBezTo>
                    <a:pt x="1" y="1422"/>
                    <a:pt x="410" y="1832"/>
                    <a:pt x="916" y="1832"/>
                  </a:cubicBezTo>
                  <a:cubicBezTo>
                    <a:pt x="1422" y="1832"/>
                    <a:pt x="1833" y="1422"/>
                    <a:pt x="1833" y="916"/>
                  </a:cubicBezTo>
                  <a:cubicBezTo>
                    <a:pt x="1833"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3960250" y="4262650"/>
              <a:ext cx="45800" cy="45800"/>
            </a:xfrm>
            <a:custGeom>
              <a:avLst/>
              <a:gdLst/>
              <a:ahLst/>
              <a:cxnLst/>
              <a:rect l="l" t="t" r="r" b="b"/>
              <a:pathLst>
                <a:path w="1832" h="1832" extrusionOk="0">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4050200" y="4262650"/>
              <a:ext cx="45850" cy="45800"/>
            </a:xfrm>
            <a:custGeom>
              <a:avLst/>
              <a:gdLst/>
              <a:ahLst/>
              <a:cxnLst/>
              <a:rect l="l" t="t" r="r" b="b"/>
              <a:pathLst>
                <a:path w="1834" h="1832" extrusionOk="0">
                  <a:moveTo>
                    <a:pt x="917" y="0"/>
                  </a:moveTo>
                  <a:cubicBezTo>
                    <a:pt x="412" y="0"/>
                    <a:pt x="0" y="410"/>
                    <a:pt x="0" y="916"/>
                  </a:cubicBezTo>
                  <a:cubicBezTo>
                    <a:pt x="0" y="1422"/>
                    <a:pt x="412" y="1832"/>
                    <a:pt x="917" y="1832"/>
                  </a:cubicBezTo>
                  <a:cubicBezTo>
                    <a:pt x="1422" y="1832"/>
                    <a:pt x="1833" y="1422"/>
                    <a:pt x="1833" y="916"/>
                  </a:cubicBezTo>
                  <a:cubicBezTo>
                    <a:pt x="1833" y="410"/>
                    <a:pt x="1422" y="0"/>
                    <a:pt x="9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140175" y="4262650"/>
              <a:ext cx="45800" cy="45800"/>
            </a:xfrm>
            <a:custGeom>
              <a:avLst/>
              <a:gdLst/>
              <a:ahLst/>
              <a:cxnLst/>
              <a:rect l="l" t="t" r="r" b="b"/>
              <a:pathLst>
                <a:path w="1832" h="1832" extrusionOk="0">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4230125" y="4262650"/>
              <a:ext cx="45825" cy="45800"/>
            </a:xfrm>
            <a:custGeom>
              <a:avLst/>
              <a:gdLst/>
              <a:ahLst/>
              <a:cxnLst/>
              <a:rect l="l" t="t" r="r" b="b"/>
              <a:pathLst>
                <a:path w="1833" h="1832" extrusionOk="0">
                  <a:moveTo>
                    <a:pt x="917" y="0"/>
                  </a:moveTo>
                  <a:cubicBezTo>
                    <a:pt x="411" y="0"/>
                    <a:pt x="0" y="410"/>
                    <a:pt x="0" y="916"/>
                  </a:cubicBezTo>
                  <a:cubicBezTo>
                    <a:pt x="0" y="1422"/>
                    <a:pt x="411" y="1832"/>
                    <a:pt x="917" y="1832"/>
                  </a:cubicBezTo>
                  <a:cubicBezTo>
                    <a:pt x="1423" y="1832"/>
                    <a:pt x="1833" y="1422"/>
                    <a:pt x="1833" y="916"/>
                  </a:cubicBezTo>
                  <a:cubicBezTo>
                    <a:pt x="1833" y="410"/>
                    <a:pt x="1423" y="0"/>
                    <a:pt x="9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330525" y="4362300"/>
              <a:ext cx="45825" cy="45825"/>
            </a:xfrm>
            <a:custGeom>
              <a:avLst/>
              <a:gdLst/>
              <a:ahLst/>
              <a:cxnLst/>
              <a:rect l="l" t="t" r="r" b="b"/>
              <a:pathLst>
                <a:path w="1833" h="1833" extrusionOk="0">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3420475" y="4362300"/>
              <a:ext cx="45850" cy="45825"/>
            </a:xfrm>
            <a:custGeom>
              <a:avLst/>
              <a:gdLst/>
              <a:ahLst/>
              <a:cxnLst/>
              <a:rect l="l" t="t" r="r" b="b"/>
              <a:pathLst>
                <a:path w="1834" h="1833" extrusionOk="0">
                  <a:moveTo>
                    <a:pt x="916" y="0"/>
                  </a:moveTo>
                  <a:cubicBezTo>
                    <a:pt x="412" y="0"/>
                    <a:pt x="0" y="411"/>
                    <a:pt x="0" y="917"/>
                  </a:cubicBezTo>
                  <a:cubicBezTo>
                    <a:pt x="0" y="1423"/>
                    <a:pt x="410" y="1833"/>
                    <a:pt x="916" y="1833"/>
                  </a:cubicBezTo>
                  <a:cubicBezTo>
                    <a:pt x="1422" y="1833"/>
                    <a:pt x="1833" y="1423"/>
                    <a:pt x="1833" y="917"/>
                  </a:cubicBezTo>
                  <a:cubicBezTo>
                    <a:pt x="1833" y="411"/>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3510450" y="4362300"/>
              <a:ext cx="45800" cy="45825"/>
            </a:xfrm>
            <a:custGeom>
              <a:avLst/>
              <a:gdLst/>
              <a:ahLst/>
              <a:cxnLst/>
              <a:rect l="l" t="t" r="r" b="b"/>
              <a:pathLst>
                <a:path w="1832" h="1833" extrusionOk="0">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3600400" y="4362300"/>
              <a:ext cx="45825" cy="45825"/>
            </a:xfrm>
            <a:custGeom>
              <a:avLst/>
              <a:gdLst/>
              <a:ahLst/>
              <a:cxnLst/>
              <a:rect l="l" t="t" r="r" b="b"/>
              <a:pathLst>
                <a:path w="1833" h="1833" extrusionOk="0">
                  <a:moveTo>
                    <a:pt x="917" y="0"/>
                  </a:moveTo>
                  <a:cubicBezTo>
                    <a:pt x="411" y="0"/>
                    <a:pt x="0" y="411"/>
                    <a:pt x="0" y="917"/>
                  </a:cubicBezTo>
                  <a:cubicBezTo>
                    <a:pt x="0" y="1423"/>
                    <a:pt x="411" y="1833"/>
                    <a:pt x="917" y="1833"/>
                  </a:cubicBezTo>
                  <a:cubicBezTo>
                    <a:pt x="1422" y="1833"/>
                    <a:pt x="1833" y="1423"/>
                    <a:pt x="1833" y="917"/>
                  </a:cubicBezTo>
                  <a:cubicBezTo>
                    <a:pt x="1833" y="411"/>
                    <a:pt x="1423" y="0"/>
                    <a:pt x="9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3690375" y="4362300"/>
              <a:ext cx="45800" cy="45825"/>
            </a:xfrm>
            <a:custGeom>
              <a:avLst/>
              <a:gdLst/>
              <a:ahLst/>
              <a:cxnLst/>
              <a:rect l="l" t="t" r="r" b="b"/>
              <a:pathLst>
                <a:path w="1832" h="1833" extrusionOk="0">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780350" y="4362300"/>
              <a:ext cx="45800" cy="45825"/>
            </a:xfrm>
            <a:custGeom>
              <a:avLst/>
              <a:gdLst/>
              <a:ahLst/>
              <a:cxnLst/>
              <a:rect l="l" t="t" r="r" b="b"/>
              <a:pathLst>
                <a:path w="1832" h="1833" extrusionOk="0">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870275" y="4362300"/>
              <a:ext cx="45850" cy="45825"/>
            </a:xfrm>
            <a:custGeom>
              <a:avLst/>
              <a:gdLst/>
              <a:ahLst/>
              <a:cxnLst/>
              <a:rect l="l" t="t" r="r" b="b"/>
              <a:pathLst>
                <a:path w="1834" h="1833" extrusionOk="0">
                  <a:moveTo>
                    <a:pt x="916" y="0"/>
                  </a:moveTo>
                  <a:cubicBezTo>
                    <a:pt x="410" y="0"/>
                    <a:pt x="1" y="411"/>
                    <a:pt x="1" y="917"/>
                  </a:cubicBezTo>
                  <a:cubicBezTo>
                    <a:pt x="1" y="1423"/>
                    <a:pt x="410" y="1833"/>
                    <a:pt x="916" y="1833"/>
                  </a:cubicBezTo>
                  <a:cubicBezTo>
                    <a:pt x="1422" y="1833"/>
                    <a:pt x="1833" y="1423"/>
                    <a:pt x="1833" y="917"/>
                  </a:cubicBezTo>
                  <a:cubicBezTo>
                    <a:pt x="1833" y="411"/>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3960250" y="4362300"/>
              <a:ext cx="45800" cy="45825"/>
            </a:xfrm>
            <a:custGeom>
              <a:avLst/>
              <a:gdLst/>
              <a:ahLst/>
              <a:cxnLst/>
              <a:rect l="l" t="t" r="r" b="b"/>
              <a:pathLst>
                <a:path w="1832" h="1833" extrusionOk="0">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050200" y="4362300"/>
              <a:ext cx="45850" cy="45825"/>
            </a:xfrm>
            <a:custGeom>
              <a:avLst/>
              <a:gdLst/>
              <a:ahLst/>
              <a:cxnLst/>
              <a:rect l="l" t="t" r="r" b="b"/>
              <a:pathLst>
                <a:path w="1834" h="1833" extrusionOk="0">
                  <a:moveTo>
                    <a:pt x="917" y="0"/>
                  </a:moveTo>
                  <a:cubicBezTo>
                    <a:pt x="412" y="0"/>
                    <a:pt x="0" y="411"/>
                    <a:pt x="0" y="917"/>
                  </a:cubicBezTo>
                  <a:cubicBezTo>
                    <a:pt x="0" y="1423"/>
                    <a:pt x="412" y="1833"/>
                    <a:pt x="917" y="1833"/>
                  </a:cubicBezTo>
                  <a:cubicBezTo>
                    <a:pt x="1422" y="1833"/>
                    <a:pt x="1833" y="1423"/>
                    <a:pt x="1833" y="917"/>
                  </a:cubicBezTo>
                  <a:cubicBezTo>
                    <a:pt x="1833" y="411"/>
                    <a:pt x="1422" y="0"/>
                    <a:pt x="9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140175" y="4362300"/>
              <a:ext cx="45800" cy="45825"/>
            </a:xfrm>
            <a:custGeom>
              <a:avLst/>
              <a:gdLst/>
              <a:ahLst/>
              <a:cxnLst/>
              <a:rect l="l" t="t" r="r" b="b"/>
              <a:pathLst>
                <a:path w="1832" h="1833" extrusionOk="0">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4230125" y="4362300"/>
              <a:ext cx="45825" cy="45825"/>
            </a:xfrm>
            <a:custGeom>
              <a:avLst/>
              <a:gdLst/>
              <a:ahLst/>
              <a:cxnLst/>
              <a:rect l="l" t="t" r="r" b="b"/>
              <a:pathLst>
                <a:path w="1833" h="1833" extrusionOk="0">
                  <a:moveTo>
                    <a:pt x="917" y="0"/>
                  </a:moveTo>
                  <a:cubicBezTo>
                    <a:pt x="411" y="0"/>
                    <a:pt x="0" y="411"/>
                    <a:pt x="0" y="917"/>
                  </a:cubicBezTo>
                  <a:cubicBezTo>
                    <a:pt x="0" y="1423"/>
                    <a:pt x="411" y="1833"/>
                    <a:pt x="917" y="1833"/>
                  </a:cubicBezTo>
                  <a:cubicBezTo>
                    <a:pt x="1423" y="1833"/>
                    <a:pt x="1833" y="1423"/>
                    <a:pt x="1833" y="917"/>
                  </a:cubicBezTo>
                  <a:cubicBezTo>
                    <a:pt x="1833" y="411"/>
                    <a:pt x="1423" y="0"/>
                    <a:pt x="9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330525" y="4461975"/>
              <a:ext cx="45825" cy="45825"/>
            </a:xfrm>
            <a:custGeom>
              <a:avLst/>
              <a:gdLst/>
              <a:ahLst/>
              <a:cxnLst/>
              <a:rect l="l" t="t" r="r" b="b"/>
              <a:pathLst>
                <a:path w="1833" h="1833" extrusionOk="0">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420475" y="4461975"/>
              <a:ext cx="45850" cy="45825"/>
            </a:xfrm>
            <a:custGeom>
              <a:avLst/>
              <a:gdLst/>
              <a:ahLst/>
              <a:cxnLst/>
              <a:rect l="l" t="t" r="r" b="b"/>
              <a:pathLst>
                <a:path w="1834" h="1833" extrusionOk="0">
                  <a:moveTo>
                    <a:pt x="916" y="0"/>
                  </a:moveTo>
                  <a:cubicBezTo>
                    <a:pt x="412" y="0"/>
                    <a:pt x="0" y="410"/>
                    <a:pt x="0" y="916"/>
                  </a:cubicBezTo>
                  <a:cubicBezTo>
                    <a:pt x="0" y="1422"/>
                    <a:pt x="410" y="1833"/>
                    <a:pt x="916" y="1833"/>
                  </a:cubicBezTo>
                  <a:cubicBezTo>
                    <a:pt x="1422" y="1833"/>
                    <a:pt x="1833" y="1422"/>
                    <a:pt x="1833" y="916"/>
                  </a:cubicBezTo>
                  <a:cubicBezTo>
                    <a:pt x="1833"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3510450" y="4461975"/>
              <a:ext cx="45800" cy="45825"/>
            </a:xfrm>
            <a:custGeom>
              <a:avLst/>
              <a:gdLst/>
              <a:ahLst/>
              <a:cxnLst/>
              <a:rect l="l" t="t" r="r" b="b"/>
              <a:pathLst>
                <a:path w="1832" h="1833" extrusionOk="0">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600400" y="4461975"/>
              <a:ext cx="45825" cy="45825"/>
            </a:xfrm>
            <a:custGeom>
              <a:avLst/>
              <a:gdLst/>
              <a:ahLst/>
              <a:cxnLst/>
              <a:rect l="l" t="t" r="r" b="b"/>
              <a:pathLst>
                <a:path w="1833" h="1833" extrusionOk="0">
                  <a:moveTo>
                    <a:pt x="917" y="0"/>
                  </a:moveTo>
                  <a:cubicBezTo>
                    <a:pt x="411" y="0"/>
                    <a:pt x="0" y="410"/>
                    <a:pt x="0" y="916"/>
                  </a:cubicBezTo>
                  <a:cubicBezTo>
                    <a:pt x="0" y="1422"/>
                    <a:pt x="411" y="1833"/>
                    <a:pt x="917" y="1833"/>
                  </a:cubicBezTo>
                  <a:cubicBezTo>
                    <a:pt x="1422" y="1833"/>
                    <a:pt x="1833" y="1422"/>
                    <a:pt x="1833" y="916"/>
                  </a:cubicBezTo>
                  <a:cubicBezTo>
                    <a:pt x="1833" y="410"/>
                    <a:pt x="1423" y="0"/>
                    <a:pt x="9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690375" y="4461975"/>
              <a:ext cx="45800" cy="45825"/>
            </a:xfrm>
            <a:custGeom>
              <a:avLst/>
              <a:gdLst/>
              <a:ahLst/>
              <a:cxnLst/>
              <a:rect l="l" t="t" r="r" b="b"/>
              <a:pathLst>
                <a:path w="1832" h="1833" extrusionOk="0">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780350" y="4461975"/>
              <a:ext cx="45800" cy="45825"/>
            </a:xfrm>
            <a:custGeom>
              <a:avLst/>
              <a:gdLst/>
              <a:ahLst/>
              <a:cxnLst/>
              <a:rect l="l" t="t" r="r" b="b"/>
              <a:pathLst>
                <a:path w="1832" h="1833" extrusionOk="0">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3870275" y="4461975"/>
              <a:ext cx="45850" cy="45825"/>
            </a:xfrm>
            <a:custGeom>
              <a:avLst/>
              <a:gdLst/>
              <a:ahLst/>
              <a:cxnLst/>
              <a:rect l="l" t="t" r="r" b="b"/>
              <a:pathLst>
                <a:path w="1834" h="1833" extrusionOk="0">
                  <a:moveTo>
                    <a:pt x="916" y="0"/>
                  </a:moveTo>
                  <a:cubicBezTo>
                    <a:pt x="410" y="0"/>
                    <a:pt x="1" y="410"/>
                    <a:pt x="1" y="916"/>
                  </a:cubicBezTo>
                  <a:cubicBezTo>
                    <a:pt x="1" y="1422"/>
                    <a:pt x="410" y="1833"/>
                    <a:pt x="916" y="1833"/>
                  </a:cubicBezTo>
                  <a:cubicBezTo>
                    <a:pt x="1422" y="1833"/>
                    <a:pt x="1833" y="1422"/>
                    <a:pt x="1833" y="916"/>
                  </a:cubicBezTo>
                  <a:cubicBezTo>
                    <a:pt x="1833"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3960250" y="4461975"/>
              <a:ext cx="45800" cy="45825"/>
            </a:xfrm>
            <a:custGeom>
              <a:avLst/>
              <a:gdLst/>
              <a:ahLst/>
              <a:cxnLst/>
              <a:rect l="l" t="t" r="r" b="b"/>
              <a:pathLst>
                <a:path w="1832" h="1833" extrusionOk="0">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4050200" y="4461975"/>
              <a:ext cx="45850" cy="45825"/>
            </a:xfrm>
            <a:custGeom>
              <a:avLst/>
              <a:gdLst/>
              <a:ahLst/>
              <a:cxnLst/>
              <a:rect l="l" t="t" r="r" b="b"/>
              <a:pathLst>
                <a:path w="1834" h="1833" extrusionOk="0">
                  <a:moveTo>
                    <a:pt x="917" y="0"/>
                  </a:moveTo>
                  <a:cubicBezTo>
                    <a:pt x="412" y="0"/>
                    <a:pt x="0" y="410"/>
                    <a:pt x="0" y="916"/>
                  </a:cubicBezTo>
                  <a:cubicBezTo>
                    <a:pt x="0" y="1422"/>
                    <a:pt x="412" y="1833"/>
                    <a:pt x="917" y="1833"/>
                  </a:cubicBezTo>
                  <a:cubicBezTo>
                    <a:pt x="1422" y="1833"/>
                    <a:pt x="1833" y="1422"/>
                    <a:pt x="1833" y="916"/>
                  </a:cubicBezTo>
                  <a:cubicBezTo>
                    <a:pt x="1833" y="410"/>
                    <a:pt x="1422" y="0"/>
                    <a:pt x="9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4140175" y="4461975"/>
              <a:ext cx="45800" cy="45825"/>
            </a:xfrm>
            <a:custGeom>
              <a:avLst/>
              <a:gdLst/>
              <a:ahLst/>
              <a:cxnLst/>
              <a:rect l="l" t="t" r="r" b="b"/>
              <a:pathLst>
                <a:path w="1832" h="1833" extrusionOk="0">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4230125" y="4461975"/>
              <a:ext cx="45825" cy="45825"/>
            </a:xfrm>
            <a:custGeom>
              <a:avLst/>
              <a:gdLst/>
              <a:ahLst/>
              <a:cxnLst/>
              <a:rect l="l" t="t" r="r" b="b"/>
              <a:pathLst>
                <a:path w="1833" h="1833" extrusionOk="0">
                  <a:moveTo>
                    <a:pt x="917" y="0"/>
                  </a:moveTo>
                  <a:cubicBezTo>
                    <a:pt x="411" y="0"/>
                    <a:pt x="0" y="410"/>
                    <a:pt x="0" y="916"/>
                  </a:cubicBezTo>
                  <a:cubicBezTo>
                    <a:pt x="0" y="1422"/>
                    <a:pt x="411" y="1833"/>
                    <a:pt x="917" y="1833"/>
                  </a:cubicBezTo>
                  <a:cubicBezTo>
                    <a:pt x="1423" y="1833"/>
                    <a:pt x="1833" y="1422"/>
                    <a:pt x="1833" y="916"/>
                  </a:cubicBezTo>
                  <a:cubicBezTo>
                    <a:pt x="1833" y="410"/>
                    <a:pt x="1423" y="0"/>
                    <a:pt x="9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3403800" y="522116"/>
            <a:ext cx="5020200" cy="854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5"/>
          <p:cNvSpPr txBox="1">
            <a:spLocks noGrp="1"/>
          </p:cNvSpPr>
          <p:nvPr>
            <p:ph type="subTitle" idx="1"/>
          </p:nvPr>
        </p:nvSpPr>
        <p:spPr>
          <a:xfrm>
            <a:off x="3403800" y="2208953"/>
            <a:ext cx="2336400" cy="137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5"/>
          <p:cNvSpPr txBox="1">
            <a:spLocks noGrp="1"/>
          </p:cNvSpPr>
          <p:nvPr>
            <p:ph type="subTitle" idx="2"/>
          </p:nvPr>
        </p:nvSpPr>
        <p:spPr>
          <a:xfrm>
            <a:off x="3403800" y="1870580"/>
            <a:ext cx="23364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600"/>
              <a:buNone/>
              <a:defRPr sz="16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9" name="Google Shape;109;p5"/>
          <p:cNvSpPr txBox="1">
            <a:spLocks noGrp="1"/>
          </p:cNvSpPr>
          <p:nvPr>
            <p:ph type="subTitle" idx="3"/>
          </p:nvPr>
        </p:nvSpPr>
        <p:spPr>
          <a:xfrm>
            <a:off x="6087600" y="2208953"/>
            <a:ext cx="2336400" cy="137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5"/>
          <p:cNvSpPr txBox="1">
            <a:spLocks noGrp="1"/>
          </p:cNvSpPr>
          <p:nvPr>
            <p:ph type="subTitle" idx="4"/>
          </p:nvPr>
        </p:nvSpPr>
        <p:spPr>
          <a:xfrm>
            <a:off x="6087600" y="1870580"/>
            <a:ext cx="23364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600"/>
              <a:buNone/>
              <a:defRPr sz="16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 name="Google Shape;111;p5"/>
          <p:cNvSpPr txBox="1">
            <a:spLocks noGrp="1"/>
          </p:cNvSpPr>
          <p:nvPr>
            <p:ph type="sldNum" idx="12"/>
          </p:nvPr>
        </p:nvSpPr>
        <p:spPr>
          <a:xfrm>
            <a:off x="8168400" y="4604400"/>
            <a:ext cx="255600" cy="218100"/>
          </a:xfrm>
          <a:prstGeom prst="rect">
            <a:avLst/>
          </a:prstGeom>
        </p:spPr>
        <p:txBody>
          <a:bodyPr spcFirstLastPara="1" wrap="square" lIns="91425" tIns="91425" rIns="91425" bIns="91425" anchor="t" anchorCtr="0">
            <a:noAutofit/>
          </a:bodyPr>
          <a:lstStyle>
            <a:lvl1pPr lvl="0" algn="l" rtl="0">
              <a:buNone/>
              <a:defRPr sz="800" b="1"/>
            </a:lvl1pPr>
            <a:lvl2pPr lvl="1" algn="l" rtl="0">
              <a:buNone/>
              <a:defRPr sz="800" b="1"/>
            </a:lvl2pPr>
            <a:lvl3pPr lvl="2" algn="l" rtl="0">
              <a:buNone/>
              <a:defRPr sz="800" b="1"/>
            </a:lvl3pPr>
            <a:lvl4pPr lvl="3" algn="l" rtl="0">
              <a:buNone/>
              <a:defRPr sz="800" b="1"/>
            </a:lvl4pPr>
            <a:lvl5pPr lvl="4" algn="l" rtl="0">
              <a:buNone/>
              <a:defRPr sz="800" b="1"/>
            </a:lvl5pPr>
            <a:lvl6pPr lvl="5" algn="l" rtl="0">
              <a:buNone/>
              <a:defRPr sz="800" b="1"/>
            </a:lvl6pPr>
            <a:lvl7pPr lvl="6" algn="l" rtl="0">
              <a:buNone/>
              <a:defRPr sz="800" b="1"/>
            </a:lvl7pPr>
            <a:lvl8pPr lvl="7" algn="l" rtl="0">
              <a:buNone/>
              <a:defRPr sz="800" b="1"/>
            </a:lvl8pPr>
            <a:lvl9pPr lvl="8" algn="l" rtl="0">
              <a:buNone/>
              <a:defRPr sz="800" b="1"/>
            </a:lvl9pPr>
          </a:lstStyle>
          <a:p>
            <a:pPr marL="0" lvl="0" indent="0" algn="l" rtl="0">
              <a:spcBef>
                <a:spcPts val="0"/>
              </a:spcBef>
              <a:spcAft>
                <a:spcPts val="0"/>
              </a:spcAft>
              <a:buNone/>
            </a:pPr>
            <a:fld id="{00000000-1234-1234-1234-123412341234}" type="slidenum">
              <a:rPr lang="en"/>
              <a:t>‹#›</a:t>
            </a:fld>
            <a:endParaRPr sz="1000"/>
          </a:p>
        </p:txBody>
      </p:sp>
      <p:sp>
        <p:nvSpPr>
          <p:cNvPr id="112" name="Google Shape;112;p5"/>
          <p:cNvSpPr/>
          <p:nvPr/>
        </p:nvSpPr>
        <p:spPr>
          <a:xfrm>
            <a:off x="8169900" y="4872525"/>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a:spLocks noGrp="1"/>
          </p:cNvSpPr>
          <p:nvPr>
            <p:ph type="pic" idx="5"/>
          </p:nvPr>
        </p:nvSpPr>
        <p:spPr>
          <a:xfrm>
            <a:off x="721525" y="0"/>
            <a:ext cx="2336400" cy="4064400"/>
          </a:xfrm>
          <a:prstGeom prst="rect">
            <a:avLst/>
          </a:prstGeom>
          <a:noFill/>
          <a:ln>
            <a:noFill/>
          </a:ln>
        </p:spPr>
      </p:sp>
      <p:sp>
        <p:nvSpPr>
          <p:cNvPr id="114" name="Google Shape;114;p5"/>
          <p:cNvSpPr/>
          <p:nvPr/>
        </p:nvSpPr>
        <p:spPr>
          <a:xfrm>
            <a:off x="8493503" y="-3591"/>
            <a:ext cx="658470" cy="658415"/>
          </a:xfrm>
          <a:custGeom>
            <a:avLst/>
            <a:gdLst/>
            <a:ahLst/>
            <a:cxnLst/>
            <a:rect l="l" t="t" r="r" b="b"/>
            <a:pathLst>
              <a:path w="12000" h="11999" extrusionOk="0">
                <a:moveTo>
                  <a:pt x="1" y="0"/>
                </a:moveTo>
                <a:lnTo>
                  <a:pt x="1" y="11999"/>
                </a:lnTo>
                <a:lnTo>
                  <a:pt x="12000" y="11999"/>
                </a:lnTo>
                <a:lnTo>
                  <a:pt x="12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8188684" y="261446"/>
            <a:ext cx="698198" cy="698307"/>
          </a:xfrm>
          <a:custGeom>
            <a:avLst/>
            <a:gdLst/>
            <a:ahLst/>
            <a:cxnLst/>
            <a:rect l="l" t="t" r="r" b="b"/>
            <a:pathLst>
              <a:path w="12724" h="12726" extrusionOk="0">
                <a:moveTo>
                  <a:pt x="11999" y="727"/>
                </a:moveTo>
                <a:lnTo>
                  <a:pt x="11999" y="12000"/>
                </a:lnTo>
                <a:lnTo>
                  <a:pt x="725" y="12000"/>
                </a:lnTo>
                <a:lnTo>
                  <a:pt x="725" y="727"/>
                </a:lnTo>
                <a:close/>
                <a:moveTo>
                  <a:pt x="1" y="1"/>
                </a:moveTo>
                <a:lnTo>
                  <a:pt x="1" y="12725"/>
                </a:lnTo>
                <a:lnTo>
                  <a:pt x="12724" y="12725"/>
                </a:lnTo>
                <a:lnTo>
                  <a:pt x="127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8"/>
        <p:cNvGrpSpPr/>
        <p:nvPr/>
      </p:nvGrpSpPr>
      <p:grpSpPr>
        <a:xfrm>
          <a:off x="0" y="0"/>
          <a:ext cx="0" cy="0"/>
          <a:chOff x="0" y="0"/>
          <a:chExt cx="0" cy="0"/>
        </a:xfrm>
      </p:grpSpPr>
      <p:sp>
        <p:nvSpPr>
          <p:cNvPr id="169" name="Google Shape;169;p8"/>
          <p:cNvSpPr txBox="1">
            <a:spLocks noGrp="1"/>
          </p:cNvSpPr>
          <p:nvPr>
            <p:ph type="title"/>
          </p:nvPr>
        </p:nvSpPr>
        <p:spPr>
          <a:xfrm>
            <a:off x="696875" y="1522413"/>
            <a:ext cx="7808700" cy="948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7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70" name="Google Shape;170;p8"/>
          <p:cNvSpPr>
            <a:spLocks noGrp="1"/>
          </p:cNvSpPr>
          <p:nvPr>
            <p:ph type="pic" idx="2"/>
          </p:nvPr>
        </p:nvSpPr>
        <p:spPr>
          <a:xfrm>
            <a:off x="0" y="3505575"/>
            <a:ext cx="9144000" cy="1638000"/>
          </a:xfrm>
          <a:prstGeom prst="rect">
            <a:avLst/>
          </a:prstGeom>
          <a:noFill/>
          <a:ln>
            <a:noFill/>
          </a:ln>
        </p:spPr>
      </p:sp>
      <p:sp>
        <p:nvSpPr>
          <p:cNvPr id="171" name="Google Shape;171;p8"/>
          <p:cNvSpPr txBox="1">
            <a:spLocks noGrp="1"/>
          </p:cNvSpPr>
          <p:nvPr>
            <p:ph type="sldNum" idx="12"/>
          </p:nvPr>
        </p:nvSpPr>
        <p:spPr>
          <a:xfrm>
            <a:off x="720000" y="269450"/>
            <a:ext cx="339900" cy="218100"/>
          </a:xfrm>
          <a:prstGeom prst="rect">
            <a:avLst/>
          </a:prstGeom>
        </p:spPr>
        <p:txBody>
          <a:bodyPr spcFirstLastPara="1" wrap="square" lIns="91425" tIns="91425" rIns="91425" bIns="91425" anchor="t" anchorCtr="0">
            <a:noAutofit/>
          </a:bodyPr>
          <a:lstStyle>
            <a:lvl1pPr lvl="0" algn="l" rtl="0">
              <a:buNone/>
              <a:defRPr sz="800" b="1"/>
            </a:lvl1pPr>
            <a:lvl2pPr lvl="1" algn="l" rtl="0">
              <a:buNone/>
              <a:defRPr sz="800" b="1"/>
            </a:lvl2pPr>
            <a:lvl3pPr lvl="2" algn="l" rtl="0">
              <a:buNone/>
              <a:defRPr sz="800" b="1"/>
            </a:lvl3pPr>
            <a:lvl4pPr lvl="3" algn="l" rtl="0">
              <a:buNone/>
              <a:defRPr sz="800" b="1"/>
            </a:lvl4pPr>
            <a:lvl5pPr lvl="4" algn="l" rtl="0">
              <a:buNone/>
              <a:defRPr sz="800" b="1"/>
            </a:lvl5pPr>
            <a:lvl6pPr lvl="5" algn="l" rtl="0">
              <a:buNone/>
              <a:defRPr sz="800" b="1"/>
            </a:lvl6pPr>
            <a:lvl7pPr lvl="6" algn="l" rtl="0">
              <a:buNone/>
              <a:defRPr sz="800" b="1"/>
            </a:lvl7pPr>
            <a:lvl8pPr lvl="7" algn="l" rtl="0">
              <a:buNone/>
              <a:defRPr sz="800" b="1"/>
            </a:lvl8pPr>
            <a:lvl9pPr lvl="8" algn="l" rtl="0">
              <a:buNone/>
              <a:defRPr sz="800" b="1"/>
            </a:lvl9pPr>
          </a:lstStyle>
          <a:p>
            <a:pPr marL="0" lvl="0" indent="0" algn="l" rtl="0">
              <a:spcBef>
                <a:spcPts val="0"/>
              </a:spcBef>
              <a:spcAft>
                <a:spcPts val="0"/>
              </a:spcAft>
              <a:buNone/>
            </a:pPr>
            <a:fld id="{00000000-1234-1234-1234-123412341234}" type="slidenum">
              <a:rPr lang="en"/>
              <a:t>‹#›</a:t>
            </a:fld>
            <a:endParaRPr sz="1000"/>
          </a:p>
        </p:txBody>
      </p:sp>
      <p:sp>
        <p:nvSpPr>
          <p:cNvPr id="172" name="Google Shape;172;p8"/>
          <p:cNvSpPr/>
          <p:nvPr/>
        </p:nvSpPr>
        <p:spPr>
          <a:xfrm rot="10800000">
            <a:off x="721500" y="0"/>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8"/>
          <p:cNvGrpSpPr/>
          <p:nvPr/>
        </p:nvGrpSpPr>
        <p:grpSpPr>
          <a:xfrm>
            <a:off x="8681425" y="2857400"/>
            <a:ext cx="356825" cy="1167625"/>
            <a:chOff x="8681425" y="2857400"/>
            <a:chExt cx="356825" cy="1167625"/>
          </a:xfrm>
        </p:grpSpPr>
        <p:sp>
          <p:nvSpPr>
            <p:cNvPr id="174" name="Google Shape;174;p8"/>
            <p:cNvSpPr/>
            <p:nvPr/>
          </p:nvSpPr>
          <p:spPr>
            <a:xfrm>
              <a:off x="8681425" y="2857400"/>
              <a:ext cx="19500" cy="1167625"/>
            </a:xfrm>
            <a:custGeom>
              <a:avLst/>
              <a:gdLst/>
              <a:ahLst/>
              <a:cxnLst/>
              <a:rect l="l" t="t" r="r" b="b"/>
              <a:pathLst>
                <a:path w="780" h="46705" extrusionOk="0">
                  <a:moveTo>
                    <a:pt x="390" y="0"/>
                  </a:moveTo>
                  <a:cubicBezTo>
                    <a:pt x="176" y="0"/>
                    <a:pt x="1" y="176"/>
                    <a:pt x="1" y="390"/>
                  </a:cubicBezTo>
                  <a:lnTo>
                    <a:pt x="1" y="46315"/>
                  </a:lnTo>
                  <a:cubicBezTo>
                    <a:pt x="1" y="46529"/>
                    <a:pt x="176" y="46704"/>
                    <a:pt x="390" y="46704"/>
                  </a:cubicBezTo>
                  <a:cubicBezTo>
                    <a:pt x="605" y="46704"/>
                    <a:pt x="780" y="46529"/>
                    <a:pt x="780" y="46315"/>
                  </a:cubicBezTo>
                  <a:lnTo>
                    <a:pt x="780" y="390"/>
                  </a:lnTo>
                  <a:cubicBezTo>
                    <a:pt x="780" y="176"/>
                    <a:pt x="605" y="0"/>
                    <a:pt x="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75" name="Google Shape;175;p8"/>
            <p:cNvSpPr/>
            <p:nvPr/>
          </p:nvSpPr>
          <p:spPr>
            <a:xfrm>
              <a:off x="8737675" y="2857400"/>
              <a:ext cx="19450" cy="1167625"/>
            </a:xfrm>
            <a:custGeom>
              <a:avLst/>
              <a:gdLst/>
              <a:ahLst/>
              <a:cxnLst/>
              <a:rect l="l" t="t" r="r" b="b"/>
              <a:pathLst>
                <a:path w="778" h="46705" extrusionOk="0">
                  <a:moveTo>
                    <a:pt x="390" y="0"/>
                  </a:moveTo>
                  <a:cubicBezTo>
                    <a:pt x="176" y="0"/>
                    <a:pt x="0" y="176"/>
                    <a:pt x="0" y="390"/>
                  </a:cubicBezTo>
                  <a:lnTo>
                    <a:pt x="0" y="46315"/>
                  </a:lnTo>
                  <a:cubicBezTo>
                    <a:pt x="0" y="46529"/>
                    <a:pt x="176" y="46704"/>
                    <a:pt x="390" y="46704"/>
                  </a:cubicBezTo>
                  <a:cubicBezTo>
                    <a:pt x="603" y="46704"/>
                    <a:pt x="778" y="46529"/>
                    <a:pt x="778" y="46315"/>
                  </a:cubicBezTo>
                  <a:lnTo>
                    <a:pt x="778" y="390"/>
                  </a:lnTo>
                  <a:cubicBezTo>
                    <a:pt x="778" y="176"/>
                    <a:pt x="603" y="0"/>
                    <a:pt x="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76" name="Google Shape;176;p8"/>
            <p:cNvSpPr/>
            <p:nvPr/>
          </p:nvSpPr>
          <p:spPr>
            <a:xfrm>
              <a:off x="8793875" y="2857400"/>
              <a:ext cx="19500" cy="1167625"/>
            </a:xfrm>
            <a:custGeom>
              <a:avLst/>
              <a:gdLst/>
              <a:ahLst/>
              <a:cxnLst/>
              <a:rect l="l" t="t" r="r" b="b"/>
              <a:pathLst>
                <a:path w="780" h="46705" extrusionOk="0">
                  <a:moveTo>
                    <a:pt x="390" y="0"/>
                  </a:moveTo>
                  <a:cubicBezTo>
                    <a:pt x="176" y="0"/>
                    <a:pt x="0" y="176"/>
                    <a:pt x="0" y="390"/>
                  </a:cubicBezTo>
                  <a:lnTo>
                    <a:pt x="0" y="46315"/>
                  </a:lnTo>
                  <a:cubicBezTo>
                    <a:pt x="0" y="46529"/>
                    <a:pt x="176" y="46704"/>
                    <a:pt x="390" y="46704"/>
                  </a:cubicBezTo>
                  <a:cubicBezTo>
                    <a:pt x="604" y="46704"/>
                    <a:pt x="779" y="46529"/>
                    <a:pt x="779" y="46315"/>
                  </a:cubicBezTo>
                  <a:lnTo>
                    <a:pt x="779" y="390"/>
                  </a:lnTo>
                  <a:cubicBezTo>
                    <a:pt x="779" y="176"/>
                    <a:pt x="604" y="0"/>
                    <a:pt x="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77" name="Google Shape;177;p8"/>
            <p:cNvSpPr/>
            <p:nvPr/>
          </p:nvSpPr>
          <p:spPr>
            <a:xfrm>
              <a:off x="8850100" y="2857400"/>
              <a:ext cx="19475" cy="1167625"/>
            </a:xfrm>
            <a:custGeom>
              <a:avLst/>
              <a:gdLst/>
              <a:ahLst/>
              <a:cxnLst/>
              <a:rect l="l" t="t" r="r" b="b"/>
              <a:pathLst>
                <a:path w="779" h="46705" extrusionOk="0">
                  <a:moveTo>
                    <a:pt x="390" y="0"/>
                  </a:moveTo>
                  <a:cubicBezTo>
                    <a:pt x="176" y="0"/>
                    <a:pt x="1" y="176"/>
                    <a:pt x="1" y="390"/>
                  </a:cubicBezTo>
                  <a:lnTo>
                    <a:pt x="1" y="46315"/>
                  </a:lnTo>
                  <a:cubicBezTo>
                    <a:pt x="1" y="46529"/>
                    <a:pt x="176" y="46704"/>
                    <a:pt x="390" y="46704"/>
                  </a:cubicBezTo>
                  <a:cubicBezTo>
                    <a:pt x="604" y="46704"/>
                    <a:pt x="778" y="46529"/>
                    <a:pt x="778" y="46315"/>
                  </a:cubicBezTo>
                  <a:lnTo>
                    <a:pt x="778" y="390"/>
                  </a:lnTo>
                  <a:cubicBezTo>
                    <a:pt x="778" y="176"/>
                    <a:pt x="603" y="0"/>
                    <a:pt x="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78" name="Google Shape;178;p8"/>
            <p:cNvSpPr/>
            <p:nvPr/>
          </p:nvSpPr>
          <p:spPr>
            <a:xfrm>
              <a:off x="8906300" y="2857400"/>
              <a:ext cx="19500" cy="1167625"/>
            </a:xfrm>
            <a:custGeom>
              <a:avLst/>
              <a:gdLst/>
              <a:ahLst/>
              <a:cxnLst/>
              <a:rect l="l" t="t" r="r" b="b"/>
              <a:pathLst>
                <a:path w="780" h="46705" extrusionOk="0">
                  <a:moveTo>
                    <a:pt x="390" y="0"/>
                  </a:moveTo>
                  <a:cubicBezTo>
                    <a:pt x="176" y="0"/>
                    <a:pt x="1" y="176"/>
                    <a:pt x="1" y="390"/>
                  </a:cubicBezTo>
                  <a:lnTo>
                    <a:pt x="1" y="46315"/>
                  </a:lnTo>
                  <a:cubicBezTo>
                    <a:pt x="1" y="46529"/>
                    <a:pt x="176" y="46704"/>
                    <a:pt x="390" y="46704"/>
                  </a:cubicBezTo>
                  <a:cubicBezTo>
                    <a:pt x="604" y="46704"/>
                    <a:pt x="780" y="46529"/>
                    <a:pt x="780" y="46315"/>
                  </a:cubicBezTo>
                  <a:lnTo>
                    <a:pt x="780" y="390"/>
                  </a:lnTo>
                  <a:cubicBezTo>
                    <a:pt x="780" y="176"/>
                    <a:pt x="604" y="0"/>
                    <a:pt x="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79" name="Google Shape;179;p8"/>
            <p:cNvSpPr/>
            <p:nvPr/>
          </p:nvSpPr>
          <p:spPr>
            <a:xfrm>
              <a:off x="8962550" y="2857400"/>
              <a:ext cx="19450" cy="1167625"/>
            </a:xfrm>
            <a:custGeom>
              <a:avLst/>
              <a:gdLst/>
              <a:ahLst/>
              <a:cxnLst/>
              <a:rect l="l" t="t" r="r" b="b"/>
              <a:pathLst>
                <a:path w="778" h="46705" extrusionOk="0">
                  <a:moveTo>
                    <a:pt x="390" y="0"/>
                  </a:moveTo>
                  <a:cubicBezTo>
                    <a:pt x="175" y="0"/>
                    <a:pt x="0" y="176"/>
                    <a:pt x="0" y="390"/>
                  </a:cubicBezTo>
                  <a:lnTo>
                    <a:pt x="0" y="46315"/>
                  </a:lnTo>
                  <a:cubicBezTo>
                    <a:pt x="0" y="46529"/>
                    <a:pt x="175" y="46704"/>
                    <a:pt x="390" y="46704"/>
                  </a:cubicBezTo>
                  <a:cubicBezTo>
                    <a:pt x="604" y="46704"/>
                    <a:pt x="778" y="46529"/>
                    <a:pt x="778" y="46315"/>
                  </a:cubicBezTo>
                  <a:lnTo>
                    <a:pt x="778" y="390"/>
                  </a:lnTo>
                  <a:cubicBezTo>
                    <a:pt x="778" y="176"/>
                    <a:pt x="602" y="0"/>
                    <a:pt x="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80" name="Google Shape;180;p8"/>
            <p:cNvSpPr/>
            <p:nvPr/>
          </p:nvSpPr>
          <p:spPr>
            <a:xfrm>
              <a:off x="9018725" y="2857400"/>
              <a:ext cx="19525" cy="1167625"/>
            </a:xfrm>
            <a:custGeom>
              <a:avLst/>
              <a:gdLst/>
              <a:ahLst/>
              <a:cxnLst/>
              <a:rect l="l" t="t" r="r" b="b"/>
              <a:pathLst>
                <a:path w="781" h="46705" extrusionOk="0">
                  <a:moveTo>
                    <a:pt x="390" y="0"/>
                  </a:moveTo>
                  <a:cubicBezTo>
                    <a:pt x="176" y="0"/>
                    <a:pt x="1" y="176"/>
                    <a:pt x="1" y="390"/>
                  </a:cubicBezTo>
                  <a:lnTo>
                    <a:pt x="1" y="46315"/>
                  </a:lnTo>
                  <a:cubicBezTo>
                    <a:pt x="1" y="46529"/>
                    <a:pt x="176" y="46704"/>
                    <a:pt x="390" y="46704"/>
                  </a:cubicBezTo>
                  <a:cubicBezTo>
                    <a:pt x="605" y="46704"/>
                    <a:pt x="780" y="46529"/>
                    <a:pt x="780" y="46315"/>
                  </a:cubicBezTo>
                  <a:lnTo>
                    <a:pt x="780" y="390"/>
                  </a:lnTo>
                  <a:cubicBezTo>
                    <a:pt x="780" y="176"/>
                    <a:pt x="605" y="0"/>
                    <a:pt x="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grpSp>
      <p:grpSp>
        <p:nvGrpSpPr>
          <p:cNvPr id="181" name="Google Shape;181;p8"/>
          <p:cNvGrpSpPr/>
          <p:nvPr/>
        </p:nvGrpSpPr>
        <p:grpSpPr>
          <a:xfrm rot="10800000">
            <a:off x="4286002" y="298527"/>
            <a:ext cx="571996" cy="168376"/>
            <a:chOff x="4104900" y="2848300"/>
            <a:chExt cx="539975" cy="158950"/>
          </a:xfrm>
        </p:grpSpPr>
        <p:sp>
          <p:nvSpPr>
            <p:cNvPr id="182" name="Google Shape;182;p8"/>
            <p:cNvSpPr/>
            <p:nvPr/>
          </p:nvSpPr>
          <p:spPr>
            <a:xfrm>
              <a:off x="4508675" y="2848300"/>
              <a:ext cx="136200" cy="158950"/>
            </a:xfrm>
            <a:custGeom>
              <a:avLst/>
              <a:gdLst/>
              <a:ahLst/>
              <a:cxnLst/>
              <a:rect l="l" t="t" r="r" b="b"/>
              <a:pathLst>
                <a:path w="5448" h="6358" extrusionOk="0">
                  <a:moveTo>
                    <a:pt x="3246" y="0"/>
                  </a:moveTo>
                  <a:lnTo>
                    <a:pt x="0" y="3246"/>
                  </a:lnTo>
                  <a:lnTo>
                    <a:pt x="3112" y="6358"/>
                  </a:lnTo>
                  <a:lnTo>
                    <a:pt x="5314" y="6358"/>
                  </a:lnTo>
                  <a:lnTo>
                    <a:pt x="2202" y="3246"/>
                  </a:lnTo>
                  <a:lnTo>
                    <a:pt x="5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4374075" y="2848300"/>
              <a:ext cx="136200" cy="158950"/>
            </a:xfrm>
            <a:custGeom>
              <a:avLst/>
              <a:gdLst/>
              <a:ahLst/>
              <a:cxnLst/>
              <a:rect l="l" t="t" r="r" b="b"/>
              <a:pathLst>
                <a:path w="5448" h="6358" extrusionOk="0">
                  <a:moveTo>
                    <a:pt x="3245" y="0"/>
                  </a:moveTo>
                  <a:lnTo>
                    <a:pt x="0" y="3246"/>
                  </a:lnTo>
                  <a:lnTo>
                    <a:pt x="3112" y="6358"/>
                  </a:lnTo>
                  <a:lnTo>
                    <a:pt x="5314" y="6358"/>
                  </a:lnTo>
                  <a:lnTo>
                    <a:pt x="2202" y="3246"/>
                  </a:lnTo>
                  <a:lnTo>
                    <a:pt x="54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4239500" y="2848300"/>
              <a:ext cx="136175" cy="158950"/>
            </a:xfrm>
            <a:custGeom>
              <a:avLst/>
              <a:gdLst/>
              <a:ahLst/>
              <a:cxnLst/>
              <a:rect l="l" t="t" r="r" b="b"/>
              <a:pathLst>
                <a:path w="5447" h="6358" extrusionOk="0">
                  <a:moveTo>
                    <a:pt x="3244" y="0"/>
                  </a:moveTo>
                  <a:lnTo>
                    <a:pt x="0" y="3246"/>
                  </a:lnTo>
                  <a:lnTo>
                    <a:pt x="3111" y="6358"/>
                  </a:lnTo>
                  <a:lnTo>
                    <a:pt x="5313" y="6358"/>
                  </a:lnTo>
                  <a:lnTo>
                    <a:pt x="2201" y="3246"/>
                  </a:lnTo>
                  <a:lnTo>
                    <a:pt x="54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4104900" y="2848300"/>
              <a:ext cx="136175" cy="158950"/>
            </a:xfrm>
            <a:custGeom>
              <a:avLst/>
              <a:gdLst/>
              <a:ahLst/>
              <a:cxnLst/>
              <a:rect l="l" t="t" r="r" b="b"/>
              <a:pathLst>
                <a:path w="5447" h="6358" extrusionOk="0">
                  <a:moveTo>
                    <a:pt x="3246" y="0"/>
                  </a:moveTo>
                  <a:lnTo>
                    <a:pt x="0" y="3246"/>
                  </a:lnTo>
                  <a:lnTo>
                    <a:pt x="3112" y="6358"/>
                  </a:lnTo>
                  <a:lnTo>
                    <a:pt x="5312" y="6358"/>
                  </a:lnTo>
                  <a:lnTo>
                    <a:pt x="2201" y="3246"/>
                  </a:lnTo>
                  <a:lnTo>
                    <a:pt x="54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8"/>
          <p:cNvGrpSpPr/>
          <p:nvPr/>
        </p:nvGrpSpPr>
        <p:grpSpPr>
          <a:xfrm rot="5400000">
            <a:off x="-289058" y="1568648"/>
            <a:ext cx="492090" cy="994918"/>
            <a:chOff x="4402200" y="1457825"/>
            <a:chExt cx="245150" cy="495650"/>
          </a:xfrm>
        </p:grpSpPr>
        <p:sp>
          <p:nvSpPr>
            <p:cNvPr id="187" name="Google Shape;187;p8"/>
            <p:cNvSpPr/>
            <p:nvPr/>
          </p:nvSpPr>
          <p:spPr>
            <a:xfrm>
              <a:off x="4601525" y="1457825"/>
              <a:ext cx="45825" cy="45850"/>
            </a:xfrm>
            <a:custGeom>
              <a:avLst/>
              <a:gdLst/>
              <a:ahLst/>
              <a:cxnLst/>
              <a:rect l="l" t="t" r="r" b="b"/>
              <a:pathLst>
                <a:path w="1833" h="1834" extrusionOk="0">
                  <a:moveTo>
                    <a:pt x="916" y="1"/>
                  </a:moveTo>
                  <a:cubicBezTo>
                    <a:pt x="411" y="1"/>
                    <a:pt x="0" y="412"/>
                    <a:pt x="0" y="918"/>
                  </a:cubicBezTo>
                  <a:cubicBezTo>
                    <a:pt x="0" y="1422"/>
                    <a:pt x="411" y="1834"/>
                    <a:pt x="916" y="1834"/>
                  </a:cubicBezTo>
                  <a:cubicBezTo>
                    <a:pt x="1422" y="1834"/>
                    <a:pt x="1833" y="1424"/>
                    <a:pt x="1833" y="918"/>
                  </a:cubicBezTo>
                  <a:cubicBezTo>
                    <a:pt x="1833" y="412"/>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4601525" y="1547825"/>
              <a:ext cx="45825" cy="45800"/>
            </a:xfrm>
            <a:custGeom>
              <a:avLst/>
              <a:gdLst/>
              <a:ahLst/>
              <a:cxnLst/>
              <a:rect l="l" t="t" r="r" b="b"/>
              <a:pathLst>
                <a:path w="1833" h="1832" extrusionOk="0">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4601525" y="1637800"/>
              <a:ext cx="45825" cy="45800"/>
            </a:xfrm>
            <a:custGeom>
              <a:avLst/>
              <a:gdLst/>
              <a:ahLst/>
              <a:cxnLst/>
              <a:rect l="l" t="t" r="r" b="b"/>
              <a:pathLst>
                <a:path w="1833" h="1832" extrusionOk="0">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4601525" y="1727725"/>
              <a:ext cx="45825" cy="45850"/>
            </a:xfrm>
            <a:custGeom>
              <a:avLst/>
              <a:gdLst/>
              <a:ahLst/>
              <a:cxnLst/>
              <a:rect l="l" t="t" r="r" b="b"/>
              <a:pathLst>
                <a:path w="1833" h="1834" extrusionOk="0">
                  <a:moveTo>
                    <a:pt x="916" y="1"/>
                  </a:moveTo>
                  <a:cubicBezTo>
                    <a:pt x="411" y="1"/>
                    <a:pt x="0" y="410"/>
                    <a:pt x="0" y="916"/>
                  </a:cubicBezTo>
                  <a:cubicBezTo>
                    <a:pt x="0" y="1422"/>
                    <a:pt x="411" y="1833"/>
                    <a:pt x="916" y="1833"/>
                  </a:cubicBezTo>
                  <a:cubicBezTo>
                    <a:pt x="1422" y="1833"/>
                    <a:pt x="1833" y="1422"/>
                    <a:pt x="1833" y="916"/>
                  </a:cubicBezTo>
                  <a:cubicBezTo>
                    <a:pt x="1833"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4601525" y="1817700"/>
              <a:ext cx="45825" cy="45800"/>
            </a:xfrm>
            <a:custGeom>
              <a:avLst/>
              <a:gdLst/>
              <a:ahLst/>
              <a:cxnLst/>
              <a:rect l="l" t="t" r="r" b="b"/>
              <a:pathLst>
                <a:path w="1833" h="1832" extrusionOk="0">
                  <a:moveTo>
                    <a:pt x="916" y="1"/>
                  </a:moveTo>
                  <a:cubicBezTo>
                    <a:pt x="411" y="1"/>
                    <a:pt x="0" y="410"/>
                    <a:pt x="0" y="916"/>
                  </a:cubicBezTo>
                  <a:cubicBezTo>
                    <a:pt x="0" y="1422"/>
                    <a:pt x="411" y="1832"/>
                    <a:pt x="916" y="1832"/>
                  </a:cubicBezTo>
                  <a:cubicBezTo>
                    <a:pt x="1422" y="1832"/>
                    <a:pt x="1833" y="1422"/>
                    <a:pt x="1833" y="916"/>
                  </a:cubicBezTo>
                  <a:cubicBezTo>
                    <a:pt x="1833"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4601525" y="1907650"/>
              <a:ext cx="45825" cy="45825"/>
            </a:xfrm>
            <a:custGeom>
              <a:avLst/>
              <a:gdLst/>
              <a:ahLst/>
              <a:cxnLst/>
              <a:rect l="l" t="t" r="r" b="b"/>
              <a:pathLst>
                <a:path w="1833" h="1833" extrusionOk="0">
                  <a:moveTo>
                    <a:pt x="916" y="0"/>
                  </a:moveTo>
                  <a:cubicBezTo>
                    <a:pt x="411" y="0"/>
                    <a:pt x="0" y="411"/>
                    <a:pt x="0" y="917"/>
                  </a:cubicBezTo>
                  <a:cubicBezTo>
                    <a:pt x="0" y="1422"/>
                    <a:pt x="411" y="1833"/>
                    <a:pt x="916" y="1833"/>
                  </a:cubicBezTo>
                  <a:cubicBezTo>
                    <a:pt x="1422" y="1833"/>
                    <a:pt x="1833" y="1422"/>
                    <a:pt x="1833" y="917"/>
                  </a:cubicBezTo>
                  <a:cubicBezTo>
                    <a:pt x="1833" y="411"/>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4501875" y="1457825"/>
              <a:ext cx="45800" cy="45850"/>
            </a:xfrm>
            <a:custGeom>
              <a:avLst/>
              <a:gdLst/>
              <a:ahLst/>
              <a:cxnLst/>
              <a:rect l="l" t="t" r="r" b="b"/>
              <a:pathLst>
                <a:path w="1832" h="1834" extrusionOk="0">
                  <a:moveTo>
                    <a:pt x="916" y="1"/>
                  </a:moveTo>
                  <a:cubicBezTo>
                    <a:pt x="410" y="1"/>
                    <a:pt x="1" y="412"/>
                    <a:pt x="1" y="918"/>
                  </a:cubicBezTo>
                  <a:cubicBezTo>
                    <a:pt x="1"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4501875" y="1547825"/>
              <a:ext cx="45800" cy="45800"/>
            </a:xfrm>
            <a:custGeom>
              <a:avLst/>
              <a:gdLst/>
              <a:ahLst/>
              <a:cxnLst/>
              <a:rect l="l" t="t" r="r" b="b"/>
              <a:pathLst>
                <a:path w="1832" h="1832" extrusionOk="0">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4501875" y="1637800"/>
              <a:ext cx="45800" cy="45800"/>
            </a:xfrm>
            <a:custGeom>
              <a:avLst/>
              <a:gdLst/>
              <a:ahLst/>
              <a:cxnLst/>
              <a:rect l="l" t="t" r="r" b="b"/>
              <a:pathLst>
                <a:path w="1832" h="1832" extrusionOk="0">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4501875" y="1727725"/>
              <a:ext cx="45800" cy="45850"/>
            </a:xfrm>
            <a:custGeom>
              <a:avLst/>
              <a:gdLst/>
              <a:ahLst/>
              <a:cxnLst/>
              <a:rect l="l" t="t" r="r" b="b"/>
              <a:pathLst>
                <a:path w="1832" h="1834" extrusionOk="0">
                  <a:moveTo>
                    <a:pt x="916" y="1"/>
                  </a:moveTo>
                  <a:cubicBezTo>
                    <a:pt x="410" y="1"/>
                    <a:pt x="1" y="410"/>
                    <a:pt x="1" y="916"/>
                  </a:cubicBezTo>
                  <a:cubicBezTo>
                    <a:pt x="1"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4501875" y="1817700"/>
              <a:ext cx="45800" cy="45800"/>
            </a:xfrm>
            <a:custGeom>
              <a:avLst/>
              <a:gdLst/>
              <a:ahLst/>
              <a:cxnLst/>
              <a:rect l="l" t="t" r="r" b="b"/>
              <a:pathLst>
                <a:path w="1832" h="1832" extrusionOk="0">
                  <a:moveTo>
                    <a:pt x="916" y="1"/>
                  </a:moveTo>
                  <a:cubicBezTo>
                    <a:pt x="410" y="1"/>
                    <a:pt x="1" y="410"/>
                    <a:pt x="1" y="916"/>
                  </a:cubicBezTo>
                  <a:cubicBezTo>
                    <a:pt x="1"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4501875" y="1907650"/>
              <a:ext cx="45800" cy="45825"/>
            </a:xfrm>
            <a:custGeom>
              <a:avLst/>
              <a:gdLst/>
              <a:ahLst/>
              <a:cxnLst/>
              <a:rect l="l" t="t" r="r" b="b"/>
              <a:pathLst>
                <a:path w="1832" h="1833" extrusionOk="0">
                  <a:moveTo>
                    <a:pt x="916" y="0"/>
                  </a:moveTo>
                  <a:cubicBezTo>
                    <a:pt x="410" y="0"/>
                    <a:pt x="1" y="411"/>
                    <a:pt x="1" y="917"/>
                  </a:cubicBezTo>
                  <a:cubicBezTo>
                    <a:pt x="1"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4402200" y="1457825"/>
              <a:ext cx="45800" cy="45850"/>
            </a:xfrm>
            <a:custGeom>
              <a:avLst/>
              <a:gdLst/>
              <a:ahLst/>
              <a:cxnLst/>
              <a:rect l="l" t="t" r="r" b="b"/>
              <a:pathLst>
                <a:path w="1832" h="1834" extrusionOk="0">
                  <a:moveTo>
                    <a:pt x="916" y="1"/>
                  </a:moveTo>
                  <a:cubicBezTo>
                    <a:pt x="410" y="1"/>
                    <a:pt x="0" y="412"/>
                    <a:pt x="0" y="918"/>
                  </a:cubicBezTo>
                  <a:cubicBezTo>
                    <a:pt x="0"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4402200" y="1547825"/>
              <a:ext cx="45800" cy="45800"/>
            </a:xfrm>
            <a:custGeom>
              <a:avLst/>
              <a:gdLst/>
              <a:ahLst/>
              <a:cxnLst/>
              <a:rect l="l" t="t" r="r" b="b"/>
              <a:pathLst>
                <a:path w="1832" h="1832" extrusionOk="0">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4402200" y="1637800"/>
              <a:ext cx="45800" cy="45800"/>
            </a:xfrm>
            <a:custGeom>
              <a:avLst/>
              <a:gdLst/>
              <a:ahLst/>
              <a:cxnLst/>
              <a:rect l="l" t="t" r="r" b="b"/>
              <a:pathLst>
                <a:path w="1832" h="1832" extrusionOk="0">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4402200" y="1727725"/>
              <a:ext cx="45800" cy="45850"/>
            </a:xfrm>
            <a:custGeom>
              <a:avLst/>
              <a:gdLst/>
              <a:ahLst/>
              <a:cxnLst/>
              <a:rect l="l" t="t" r="r" b="b"/>
              <a:pathLst>
                <a:path w="1832" h="1834" extrusionOk="0">
                  <a:moveTo>
                    <a:pt x="916" y="1"/>
                  </a:moveTo>
                  <a:cubicBezTo>
                    <a:pt x="410" y="1"/>
                    <a:pt x="0" y="410"/>
                    <a:pt x="0" y="916"/>
                  </a:cubicBezTo>
                  <a:cubicBezTo>
                    <a:pt x="0"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4402200" y="1817700"/>
              <a:ext cx="45800" cy="45800"/>
            </a:xfrm>
            <a:custGeom>
              <a:avLst/>
              <a:gdLst/>
              <a:ahLst/>
              <a:cxnLst/>
              <a:rect l="l" t="t" r="r" b="b"/>
              <a:pathLst>
                <a:path w="1832" h="1832" extrusionOk="0">
                  <a:moveTo>
                    <a:pt x="916" y="1"/>
                  </a:moveTo>
                  <a:cubicBezTo>
                    <a:pt x="410" y="1"/>
                    <a:pt x="0" y="410"/>
                    <a:pt x="0" y="916"/>
                  </a:cubicBezTo>
                  <a:cubicBezTo>
                    <a:pt x="0"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4402200" y="1907650"/>
              <a:ext cx="45800" cy="45825"/>
            </a:xfrm>
            <a:custGeom>
              <a:avLst/>
              <a:gdLst/>
              <a:ahLst/>
              <a:cxnLst/>
              <a:rect l="l" t="t" r="r" b="b"/>
              <a:pathLst>
                <a:path w="1832" h="1833" extrusionOk="0">
                  <a:moveTo>
                    <a:pt x="916" y="0"/>
                  </a:moveTo>
                  <a:cubicBezTo>
                    <a:pt x="410" y="0"/>
                    <a:pt x="0" y="411"/>
                    <a:pt x="0" y="917"/>
                  </a:cubicBezTo>
                  <a:cubicBezTo>
                    <a:pt x="0"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5"/>
        <p:cNvGrpSpPr/>
        <p:nvPr/>
      </p:nvGrpSpPr>
      <p:grpSpPr>
        <a:xfrm>
          <a:off x="0" y="0"/>
          <a:ext cx="0" cy="0"/>
          <a:chOff x="0" y="0"/>
          <a:chExt cx="0" cy="0"/>
        </a:xfrm>
      </p:grpSpPr>
      <p:sp>
        <p:nvSpPr>
          <p:cNvPr id="206" name="Google Shape;206;p9"/>
          <p:cNvSpPr txBox="1">
            <a:spLocks noGrp="1"/>
          </p:cNvSpPr>
          <p:nvPr>
            <p:ph type="sldNum" idx="12"/>
          </p:nvPr>
        </p:nvSpPr>
        <p:spPr>
          <a:xfrm>
            <a:off x="720025" y="4604400"/>
            <a:ext cx="255600" cy="218100"/>
          </a:xfrm>
          <a:prstGeom prst="rect">
            <a:avLst/>
          </a:prstGeom>
        </p:spPr>
        <p:txBody>
          <a:bodyPr spcFirstLastPara="1" wrap="square" lIns="91425" tIns="91425" rIns="91425" bIns="91425" anchor="t" anchorCtr="0">
            <a:noAutofit/>
          </a:bodyPr>
          <a:lstStyle>
            <a:lvl1pPr lvl="0" algn="l" rtl="0">
              <a:buNone/>
              <a:defRPr sz="800" b="1"/>
            </a:lvl1pPr>
            <a:lvl2pPr lvl="1" algn="l" rtl="0">
              <a:buNone/>
              <a:defRPr sz="800" b="1"/>
            </a:lvl2pPr>
            <a:lvl3pPr lvl="2" algn="l" rtl="0">
              <a:buNone/>
              <a:defRPr sz="800" b="1"/>
            </a:lvl3pPr>
            <a:lvl4pPr lvl="3" algn="l" rtl="0">
              <a:buNone/>
              <a:defRPr sz="800" b="1"/>
            </a:lvl4pPr>
            <a:lvl5pPr lvl="4" algn="l" rtl="0">
              <a:buNone/>
              <a:defRPr sz="800" b="1"/>
            </a:lvl5pPr>
            <a:lvl6pPr lvl="5" algn="l" rtl="0">
              <a:buNone/>
              <a:defRPr sz="800" b="1"/>
            </a:lvl6pPr>
            <a:lvl7pPr lvl="6" algn="l" rtl="0">
              <a:buNone/>
              <a:defRPr sz="800" b="1"/>
            </a:lvl7pPr>
            <a:lvl8pPr lvl="7" algn="l" rtl="0">
              <a:buNone/>
              <a:defRPr sz="800" b="1"/>
            </a:lvl8pPr>
            <a:lvl9pPr lvl="8" algn="l" rtl="0">
              <a:buNone/>
              <a:defRPr sz="800" b="1"/>
            </a:lvl9pPr>
          </a:lstStyle>
          <a:p>
            <a:pPr marL="0" lvl="0" indent="0" algn="l" rtl="0">
              <a:spcBef>
                <a:spcPts val="0"/>
              </a:spcBef>
              <a:spcAft>
                <a:spcPts val="0"/>
              </a:spcAft>
              <a:buNone/>
            </a:pPr>
            <a:fld id="{00000000-1234-1234-1234-123412341234}" type="slidenum">
              <a:rPr lang="en"/>
              <a:t>‹#›</a:t>
            </a:fld>
            <a:endParaRPr sz="1000"/>
          </a:p>
        </p:txBody>
      </p:sp>
      <p:sp>
        <p:nvSpPr>
          <p:cNvPr id="207" name="Google Shape;207;p9"/>
          <p:cNvSpPr/>
          <p:nvPr/>
        </p:nvSpPr>
        <p:spPr>
          <a:xfrm>
            <a:off x="721525" y="4872525"/>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txBox="1">
            <a:spLocks noGrp="1"/>
          </p:cNvSpPr>
          <p:nvPr>
            <p:ph type="title"/>
          </p:nvPr>
        </p:nvSpPr>
        <p:spPr>
          <a:xfrm>
            <a:off x="713232" y="541508"/>
            <a:ext cx="3852000" cy="572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700"/>
              <a:buNone/>
              <a:defRPr>
                <a:highlight>
                  <a:schemeClr val="accent1"/>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9" name="Google Shape;209;p9"/>
          <p:cNvSpPr txBox="1">
            <a:spLocks noGrp="1"/>
          </p:cNvSpPr>
          <p:nvPr>
            <p:ph type="subTitle" idx="1"/>
          </p:nvPr>
        </p:nvSpPr>
        <p:spPr>
          <a:xfrm>
            <a:off x="713232" y="1214575"/>
            <a:ext cx="3273300" cy="270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210" name="Google Shape;210;p9"/>
          <p:cNvSpPr>
            <a:spLocks noGrp="1"/>
          </p:cNvSpPr>
          <p:nvPr>
            <p:ph type="pic" idx="2"/>
          </p:nvPr>
        </p:nvSpPr>
        <p:spPr>
          <a:xfrm>
            <a:off x="4777850" y="0"/>
            <a:ext cx="3115200" cy="4604400"/>
          </a:xfrm>
          <a:prstGeom prst="rect">
            <a:avLst/>
          </a:prstGeom>
          <a:noFill/>
          <a:ln>
            <a:noFill/>
          </a:ln>
        </p:spPr>
      </p:sp>
      <p:grpSp>
        <p:nvGrpSpPr>
          <p:cNvPr id="211" name="Google Shape;211;p9"/>
          <p:cNvGrpSpPr/>
          <p:nvPr/>
        </p:nvGrpSpPr>
        <p:grpSpPr>
          <a:xfrm rot="-5400000">
            <a:off x="-627147" y="2580350"/>
            <a:ext cx="1563827" cy="405503"/>
            <a:chOff x="3330525" y="4262650"/>
            <a:chExt cx="945425" cy="245150"/>
          </a:xfrm>
        </p:grpSpPr>
        <p:sp>
          <p:nvSpPr>
            <p:cNvPr id="212" name="Google Shape;212;p9"/>
            <p:cNvSpPr/>
            <p:nvPr/>
          </p:nvSpPr>
          <p:spPr>
            <a:xfrm>
              <a:off x="3330525" y="4262650"/>
              <a:ext cx="45825" cy="45800"/>
            </a:xfrm>
            <a:custGeom>
              <a:avLst/>
              <a:gdLst/>
              <a:ahLst/>
              <a:cxnLst/>
              <a:rect l="l" t="t" r="r" b="b"/>
              <a:pathLst>
                <a:path w="1833" h="1832" extrusionOk="0">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3420475" y="4262650"/>
              <a:ext cx="45850" cy="45800"/>
            </a:xfrm>
            <a:custGeom>
              <a:avLst/>
              <a:gdLst/>
              <a:ahLst/>
              <a:cxnLst/>
              <a:rect l="l" t="t" r="r" b="b"/>
              <a:pathLst>
                <a:path w="1834" h="1832" extrusionOk="0">
                  <a:moveTo>
                    <a:pt x="916" y="0"/>
                  </a:moveTo>
                  <a:cubicBezTo>
                    <a:pt x="412" y="0"/>
                    <a:pt x="0" y="410"/>
                    <a:pt x="0" y="916"/>
                  </a:cubicBezTo>
                  <a:cubicBezTo>
                    <a:pt x="0" y="1422"/>
                    <a:pt x="410" y="1832"/>
                    <a:pt x="916" y="1832"/>
                  </a:cubicBezTo>
                  <a:cubicBezTo>
                    <a:pt x="1422" y="1832"/>
                    <a:pt x="1833" y="1422"/>
                    <a:pt x="1833" y="916"/>
                  </a:cubicBezTo>
                  <a:cubicBezTo>
                    <a:pt x="1833"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3510450" y="4262650"/>
              <a:ext cx="45800" cy="45800"/>
            </a:xfrm>
            <a:custGeom>
              <a:avLst/>
              <a:gdLst/>
              <a:ahLst/>
              <a:cxnLst/>
              <a:rect l="l" t="t" r="r" b="b"/>
              <a:pathLst>
                <a:path w="1832" h="1832" extrusionOk="0">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3600400" y="4262650"/>
              <a:ext cx="45825" cy="45800"/>
            </a:xfrm>
            <a:custGeom>
              <a:avLst/>
              <a:gdLst/>
              <a:ahLst/>
              <a:cxnLst/>
              <a:rect l="l" t="t" r="r" b="b"/>
              <a:pathLst>
                <a:path w="1833" h="1832" extrusionOk="0">
                  <a:moveTo>
                    <a:pt x="917" y="0"/>
                  </a:moveTo>
                  <a:cubicBezTo>
                    <a:pt x="411" y="0"/>
                    <a:pt x="0" y="410"/>
                    <a:pt x="0" y="916"/>
                  </a:cubicBezTo>
                  <a:cubicBezTo>
                    <a:pt x="0" y="1422"/>
                    <a:pt x="411" y="1832"/>
                    <a:pt x="917" y="1832"/>
                  </a:cubicBezTo>
                  <a:cubicBezTo>
                    <a:pt x="1422" y="1832"/>
                    <a:pt x="1833" y="1422"/>
                    <a:pt x="1833" y="916"/>
                  </a:cubicBezTo>
                  <a:cubicBezTo>
                    <a:pt x="1833" y="410"/>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3690375" y="4262650"/>
              <a:ext cx="45800" cy="45800"/>
            </a:xfrm>
            <a:custGeom>
              <a:avLst/>
              <a:gdLst/>
              <a:ahLst/>
              <a:cxnLst/>
              <a:rect l="l" t="t" r="r" b="b"/>
              <a:pathLst>
                <a:path w="1832" h="1832" extrusionOk="0">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3780350" y="4262650"/>
              <a:ext cx="45800" cy="45800"/>
            </a:xfrm>
            <a:custGeom>
              <a:avLst/>
              <a:gdLst/>
              <a:ahLst/>
              <a:cxnLst/>
              <a:rect l="l" t="t" r="r" b="b"/>
              <a:pathLst>
                <a:path w="1832" h="1832" extrusionOk="0">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3870275" y="4262650"/>
              <a:ext cx="45850" cy="45800"/>
            </a:xfrm>
            <a:custGeom>
              <a:avLst/>
              <a:gdLst/>
              <a:ahLst/>
              <a:cxnLst/>
              <a:rect l="l" t="t" r="r" b="b"/>
              <a:pathLst>
                <a:path w="1834" h="1832" extrusionOk="0">
                  <a:moveTo>
                    <a:pt x="916" y="0"/>
                  </a:moveTo>
                  <a:cubicBezTo>
                    <a:pt x="410" y="0"/>
                    <a:pt x="1" y="410"/>
                    <a:pt x="1" y="916"/>
                  </a:cubicBezTo>
                  <a:cubicBezTo>
                    <a:pt x="1" y="1422"/>
                    <a:pt x="410" y="1832"/>
                    <a:pt x="916" y="1832"/>
                  </a:cubicBezTo>
                  <a:cubicBezTo>
                    <a:pt x="1422" y="1832"/>
                    <a:pt x="1833" y="1422"/>
                    <a:pt x="1833" y="916"/>
                  </a:cubicBezTo>
                  <a:cubicBezTo>
                    <a:pt x="1833"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3960250" y="4262650"/>
              <a:ext cx="45800" cy="45800"/>
            </a:xfrm>
            <a:custGeom>
              <a:avLst/>
              <a:gdLst/>
              <a:ahLst/>
              <a:cxnLst/>
              <a:rect l="l" t="t" r="r" b="b"/>
              <a:pathLst>
                <a:path w="1832" h="1832" extrusionOk="0">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4050200" y="4262650"/>
              <a:ext cx="45850" cy="45800"/>
            </a:xfrm>
            <a:custGeom>
              <a:avLst/>
              <a:gdLst/>
              <a:ahLst/>
              <a:cxnLst/>
              <a:rect l="l" t="t" r="r" b="b"/>
              <a:pathLst>
                <a:path w="1834" h="1832" extrusionOk="0">
                  <a:moveTo>
                    <a:pt x="917" y="0"/>
                  </a:moveTo>
                  <a:cubicBezTo>
                    <a:pt x="412" y="0"/>
                    <a:pt x="0" y="410"/>
                    <a:pt x="0" y="916"/>
                  </a:cubicBezTo>
                  <a:cubicBezTo>
                    <a:pt x="0" y="1422"/>
                    <a:pt x="412" y="1832"/>
                    <a:pt x="917" y="1832"/>
                  </a:cubicBezTo>
                  <a:cubicBezTo>
                    <a:pt x="1422" y="1832"/>
                    <a:pt x="1833" y="1422"/>
                    <a:pt x="1833" y="916"/>
                  </a:cubicBezTo>
                  <a:cubicBezTo>
                    <a:pt x="1833" y="410"/>
                    <a:pt x="1422"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4140175" y="4262650"/>
              <a:ext cx="45800" cy="45800"/>
            </a:xfrm>
            <a:custGeom>
              <a:avLst/>
              <a:gdLst/>
              <a:ahLst/>
              <a:cxnLst/>
              <a:rect l="l" t="t" r="r" b="b"/>
              <a:pathLst>
                <a:path w="1832" h="1832" extrusionOk="0">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4230125" y="4262650"/>
              <a:ext cx="45825" cy="45800"/>
            </a:xfrm>
            <a:custGeom>
              <a:avLst/>
              <a:gdLst/>
              <a:ahLst/>
              <a:cxnLst/>
              <a:rect l="l" t="t" r="r" b="b"/>
              <a:pathLst>
                <a:path w="1833" h="1832" extrusionOk="0">
                  <a:moveTo>
                    <a:pt x="917" y="0"/>
                  </a:moveTo>
                  <a:cubicBezTo>
                    <a:pt x="411" y="0"/>
                    <a:pt x="0" y="410"/>
                    <a:pt x="0" y="916"/>
                  </a:cubicBezTo>
                  <a:cubicBezTo>
                    <a:pt x="0" y="1422"/>
                    <a:pt x="411" y="1832"/>
                    <a:pt x="917" y="1832"/>
                  </a:cubicBezTo>
                  <a:cubicBezTo>
                    <a:pt x="1423" y="1832"/>
                    <a:pt x="1833" y="1422"/>
                    <a:pt x="1833" y="916"/>
                  </a:cubicBezTo>
                  <a:cubicBezTo>
                    <a:pt x="1833" y="410"/>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3330525" y="4362300"/>
              <a:ext cx="45825" cy="45825"/>
            </a:xfrm>
            <a:custGeom>
              <a:avLst/>
              <a:gdLst/>
              <a:ahLst/>
              <a:cxnLst/>
              <a:rect l="l" t="t" r="r" b="b"/>
              <a:pathLst>
                <a:path w="1833" h="1833" extrusionOk="0">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3420475" y="4362300"/>
              <a:ext cx="45850" cy="45825"/>
            </a:xfrm>
            <a:custGeom>
              <a:avLst/>
              <a:gdLst/>
              <a:ahLst/>
              <a:cxnLst/>
              <a:rect l="l" t="t" r="r" b="b"/>
              <a:pathLst>
                <a:path w="1834" h="1833" extrusionOk="0">
                  <a:moveTo>
                    <a:pt x="916" y="0"/>
                  </a:moveTo>
                  <a:cubicBezTo>
                    <a:pt x="412" y="0"/>
                    <a:pt x="0" y="411"/>
                    <a:pt x="0" y="917"/>
                  </a:cubicBezTo>
                  <a:cubicBezTo>
                    <a:pt x="0" y="1423"/>
                    <a:pt x="410" y="1833"/>
                    <a:pt x="916" y="1833"/>
                  </a:cubicBezTo>
                  <a:cubicBezTo>
                    <a:pt x="1422" y="1833"/>
                    <a:pt x="1833" y="1423"/>
                    <a:pt x="1833" y="917"/>
                  </a:cubicBezTo>
                  <a:cubicBezTo>
                    <a:pt x="1833"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3510450" y="4362300"/>
              <a:ext cx="45800" cy="45825"/>
            </a:xfrm>
            <a:custGeom>
              <a:avLst/>
              <a:gdLst/>
              <a:ahLst/>
              <a:cxnLst/>
              <a:rect l="l" t="t" r="r" b="b"/>
              <a:pathLst>
                <a:path w="1832" h="1833" extrusionOk="0">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3600400" y="4362300"/>
              <a:ext cx="45825" cy="45825"/>
            </a:xfrm>
            <a:custGeom>
              <a:avLst/>
              <a:gdLst/>
              <a:ahLst/>
              <a:cxnLst/>
              <a:rect l="l" t="t" r="r" b="b"/>
              <a:pathLst>
                <a:path w="1833" h="1833" extrusionOk="0">
                  <a:moveTo>
                    <a:pt x="917" y="0"/>
                  </a:moveTo>
                  <a:cubicBezTo>
                    <a:pt x="411" y="0"/>
                    <a:pt x="0" y="411"/>
                    <a:pt x="0" y="917"/>
                  </a:cubicBezTo>
                  <a:cubicBezTo>
                    <a:pt x="0" y="1423"/>
                    <a:pt x="411" y="1833"/>
                    <a:pt x="917" y="1833"/>
                  </a:cubicBezTo>
                  <a:cubicBezTo>
                    <a:pt x="1422" y="1833"/>
                    <a:pt x="1833" y="1423"/>
                    <a:pt x="1833" y="917"/>
                  </a:cubicBezTo>
                  <a:cubicBezTo>
                    <a:pt x="1833" y="411"/>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3690375" y="4362300"/>
              <a:ext cx="45800" cy="45825"/>
            </a:xfrm>
            <a:custGeom>
              <a:avLst/>
              <a:gdLst/>
              <a:ahLst/>
              <a:cxnLst/>
              <a:rect l="l" t="t" r="r" b="b"/>
              <a:pathLst>
                <a:path w="1832" h="1833" extrusionOk="0">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3780350" y="4362300"/>
              <a:ext cx="45800" cy="45825"/>
            </a:xfrm>
            <a:custGeom>
              <a:avLst/>
              <a:gdLst/>
              <a:ahLst/>
              <a:cxnLst/>
              <a:rect l="l" t="t" r="r" b="b"/>
              <a:pathLst>
                <a:path w="1832" h="1833" extrusionOk="0">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3870275" y="4362300"/>
              <a:ext cx="45850" cy="45825"/>
            </a:xfrm>
            <a:custGeom>
              <a:avLst/>
              <a:gdLst/>
              <a:ahLst/>
              <a:cxnLst/>
              <a:rect l="l" t="t" r="r" b="b"/>
              <a:pathLst>
                <a:path w="1834" h="1833" extrusionOk="0">
                  <a:moveTo>
                    <a:pt x="916" y="0"/>
                  </a:moveTo>
                  <a:cubicBezTo>
                    <a:pt x="410" y="0"/>
                    <a:pt x="1" y="411"/>
                    <a:pt x="1" y="917"/>
                  </a:cubicBezTo>
                  <a:cubicBezTo>
                    <a:pt x="1" y="1423"/>
                    <a:pt x="410" y="1833"/>
                    <a:pt x="916" y="1833"/>
                  </a:cubicBezTo>
                  <a:cubicBezTo>
                    <a:pt x="1422" y="1833"/>
                    <a:pt x="1833" y="1423"/>
                    <a:pt x="1833" y="917"/>
                  </a:cubicBezTo>
                  <a:cubicBezTo>
                    <a:pt x="1833"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3960250" y="4362300"/>
              <a:ext cx="45800" cy="45825"/>
            </a:xfrm>
            <a:custGeom>
              <a:avLst/>
              <a:gdLst/>
              <a:ahLst/>
              <a:cxnLst/>
              <a:rect l="l" t="t" r="r" b="b"/>
              <a:pathLst>
                <a:path w="1832" h="1833" extrusionOk="0">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4050200" y="4362300"/>
              <a:ext cx="45850" cy="45825"/>
            </a:xfrm>
            <a:custGeom>
              <a:avLst/>
              <a:gdLst/>
              <a:ahLst/>
              <a:cxnLst/>
              <a:rect l="l" t="t" r="r" b="b"/>
              <a:pathLst>
                <a:path w="1834" h="1833" extrusionOk="0">
                  <a:moveTo>
                    <a:pt x="917" y="0"/>
                  </a:moveTo>
                  <a:cubicBezTo>
                    <a:pt x="412" y="0"/>
                    <a:pt x="0" y="411"/>
                    <a:pt x="0" y="917"/>
                  </a:cubicBezTo>
                  <a:cubicBezTo>
                    <a:pt x="0" y="1423"/>
                    <a:pt x="412" y="1833"/>
                    <a:pt x="917" y="1833"/>
                  </a:cubicBezTo>
                  <a:cubicBezTo>
                    <a:pt x="1422" y="1833"/>
                    <a:pt x="1833" y="1423"/>
                    <a:pt x="1833" y="917"/>
                  </a:cubicBezTo>
                  <a:cubicBezTo>
                    <a:pt x="1833" y="411"/>
                    <a:pt x="1422"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4140175" y="4362300"/>
              <a:ext cx="45800" cy="45825"/>
            </a:xfrm>
            <a:custGeom>
              <a:avLst/>
              <a:gdLst/>
              <a:ahLst/>
              <a:cxnLst/>
              <a:rect l="l" t="t" r="r" b="b"/>
              <a:pathLst>
                <a:path w="1832" h="1833" extrusionOk="0">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4230125" y="4362300"/>
              <a:ext cx="45825" cy="45825"/>
            </a:xfrm>
            <a:custGeom>
              <a:avLst/>
              <a:gdLst/>
              <a:ahLst/>
              <a:cxnLst/>
              <a:rect l="l" t="t" r="r" b="b"/>
              <a:pathLst>
                <a:path w="1833" h="1833" extrusionOk="0">
                  <a:moveTo>
                    <a:pt x="917" y="0"/>
                  </a:moveTo>
                  <a:cubicBezTo>
                    <a:pt x="411" y="0"/>
                    <a:pt x="0" y="411"/>
                    <a:pt x="0" y="917"/>
                  </a:cubicBezTo>
                  <a:cubicBezTo>
                    <a:pt x="0" y="1423"/>
                    <a:pt x="411" y="1833"/>
                    <a:pt x="917" y="1833"/>
                  </a:cubicBezTo>
                  <a:cubicBezTo>
                    <a:pt x="1423" y="1833"/>
                    <a:pt x="1833" y="1423"/>
                    <a:pt x="1833" y="917"/>
                  </a:cubicBezTo>
                  <a:cubicBezTo>
                    <a:pt x="1833" y="411"/>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3330525" y="4461975"/>
              <a:ext cx="45825" cy="45825"/>
            </a:xfrm>
            <a:custGeom>
              <a:avLst/>
              <a:gdLst/>
              <a:ahLst/>
              <a:cxnLst/>
              <a:rect l="l" t="t" r="r" b="b"/>
              <a:pathLst>
                <a:path w="1833" h="1833" extrusionOk="0">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3420475" y="4461975"/>
              <a:ext cx="45850" cy="45825"/>
            </a:xfrm>
            <a:custGeom>
              <a:avLst/>
              <a:gdLst/>
              <a:ahLst/>
              <a:cxnLst/>
              <a:rect l="l" t="t" r="r" b="b"/>
              <a:pathLst>
                <a:path w="1834" h="1833" extrusionOk="0">
                  <a:moveTo>
                    <a:pt x="916" y="0"/>
                  </a:moveTo>
                  <a:cubicBezTo>
                    <a:pt x="412" y="0"/>
                    <a:pt x="0" y="410"/>
                    <a:pt x="0" y="916"/>
                  </a:cubicBezTo>
                  <a:cubicBezTo>
                    <a:pt x="0" y="1422"/>
                    <a:pt x="410" y="1833"/>
                    <a:pt x="916" y="1833"/>
                  </a:cubicBezTo>
                  <a:cubicBezTo>
                    <a:pt x="1422" y="1833"/>
                    <a:pt x="1833" y="1422"/>
                    <a:pt x="1833" y="916"/>
                  </a:cubicBezTo>
                  <a:cubicBezTo>
                    <a:pt x="1833"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3510450" y="4461975"/>
              <a:ext cx="45800" cy="45825"/>
            </a:xfrm>
            <a:custGeom>
              <a:avLst/>
              <a:gdLst/>
              <a:ahLst/>
              <a:cxnLst/>
              <a:rect l="l" t="t" r="r" b="b"/>
              <a:pathLst>
                <a:path w="1832" h="1833" extrusionOk="0">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3600400" y="4461975"/>
              <a:ext cx="45825" cy="45825"/>
            </a:xfrm>
            <a:custGeom>
              <a:avLst/>
              <a:gdLst/>
              <a:ahLst/>
              <a:cxnLst/>
              <a:rect l="l" t="t" r="r" b="b"/>
              <a:pathLst>
                <a:path w="1833" h="1833" extrusionOk="0">
                  <a:moveTo>
                    <a:pt x="917" y="0"/>
                  </a:moveTo>
                  <a:cubicBezTo>
                    <a:pt x="411" y="0"/>
                    <a:pt x="0" y="410"/>
                    <a:pt x="0" y="916"/>
                  </a:cubicBezTo>
                  <a:cubicBezTo>
                    <a:pt x="0" y="1422"/>
                    <a:pt x="411" y="1833"/>
                    <a:pt x="917" y="1833"/>
                  </a:cubicBezTo>
                  <a:cubicBezTo>
                    <a:pt x="1422" y="1833"/>
                    <a:pt x="1833" y="1422"/>
                    <a:pt x="1833" y="916"/>
                  </a:cubicBezTo>
                  <a:cubicBezTo>
                    <a:pt x="1833" y="410"/>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3690375" y="4461975"/>
              <a:ext cx="45800" cy="45825"/>
            </a:xfrm>
            <a:custGeom>
              <a:avLst/>
              <a:gdLst/>
              <a:ahLst/>
              <a:cxnLst/>
              <a:rect l="l" t="t" r="r" b="b"/>
              <a:pathLst>
                <a:path w="1832" h="1833" extrusionOk="0">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3780350" y="4461975"/>
              <a:ext cx="45800" cy="45825"/>
            </a:xfrm>
            <a:custGeom>
              <a:avLst/>
              <a:gdLst/>
              <a:ahLst/>
              <a:cxnLst/>
              <a:rect l="l" t="t" r="r" b="b"/>
              <a:pathLst>
                <a:path w="1832" h="1833" extrusionOk="0">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3870275" y="4461975"/>
              <a:ext cx="45850" cy="45825"/>
            </a:xfrm>
            <a:custGeom>
              <a:avLst/>
              <a:gdLst/>
              <a:ahLst/>
              <a:cxnLst/>
              <a:rect l="l" t="t" r="r" b="b"/>
              <a:pathLst>
                <a:path w="1834" h="1833" extrusionOk="0">
                  <a:moveTo>
                    <a:pt x="916" y="0"/>
                  </a:moveTo>
                  <a:cubicBezTo>
                    <a:pt x="410" y="0"/>
                    <a:pt x="1" y="410"/>
                    <a:pt x="1" y="916"/>
                  </a:cubicBezTo>
                  <a:cubicBezTo>
                    <a:pt x="1" y="1422"/>
                    <a:pt x="410" y="1833"/>
                    <a:pt x="916" y="1833"/>
                  </a:cubicBezTo>
                  <a:cubicBezTo>
                    <a:pt x="1422" y="1833"/>
                    <a:pt x="1833" y="1422"/>
                    <a:pt x="1833" y="916"/>
                  </a:cubicBezTo>
                  <a:cubicBezTo>
                    <a:pt x="1833"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3960250" y="4461975"/>
              <a:ext cx="45800" cy="45825"/>
            </a:xfrm>
            <a:custGeom>
              <a:avLst/>
              <a:gdLst/>
              <a:ahLst/>
              <a:cxnLst/>
              <a:rect l="l" t="t" r="r" b="b"/>
              <a:pathLst>
                <a:path w="1832" h="1833" extrusionOk="0">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4050200" y="4461975"/>
              <a:ext cx="45850" cy="45825"/>
            </a:xfrm>
            <a:custGeom>
              <a:avLst/>
              <a:gdLst/>
              <a:ahLst/>
              <a:cxnLst/>
              <a:rect l="l" t="t" r="r" b="b"/>
              <a:pathLst>
                <a:path w="1834" h="1833" extrusionOk="0">
                  <a:moveTo>
                    <a:pt x="917" y="0"/>
                  </a:moveTo>
                  <a:cubicBezTo>
                    <a:pt x="412" y="0"/>
                    <a:pt x="0" y="410"/>
                    <a:pt x="0" y="916"/>
                  </a:cubicBezTo>
                  <a:cubicBezTo>
                    <a:pt x="0" y="1422"/>
                    <a:pt x="412" y="1833"/>
                    <a:pt x="917" y="1833"/>
                  </a:cubicBezTo>
                  <a:cubicBezTo>
                    <a:pt x="1422" y="1833"/>
                    <a:pt x="1833" y="1422"/>
                    <a:pt x="1833" y="916"/>
                  </a:cubicBezTo>
                  <a:cubicBezTo>
                    <a:pt x="1833" y="410"/>
                    <a:pt x="1422"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4140175" y="4461975"/>
              <a:ext cx="45800" cy="45825"/>
            </a:xfrm>
            <a:custGeom>
              <a:avLst/>
              <a:gdLst/>
              <a:ahLst/>
              <a:cxnLst/>
              <a:rect l="l" t="t" r="r" b="b"/>
              <a:pathLst>
                <a:path w="1832" h="1833" extrusionOk="0">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4230125" y="4461975"/>
              <a:ext cx="45825" cy="45825"/>
            </a:xfrm>
            <a:custGeom>
              <a:avLst/>
              <a:gdLst/>
              <a:ahLst/>
              <a:cxnLst/>
              <a:rect l="l" t="t" r="r" b="b"/>
              <a:pathLst>
                <a:path w="1833" h="1833" extrusionOk="0">
                  <a:moveTo>
                    <a:pt x="917" y="0"/>
                  </a:moveTo>
                  <a:cubicBezTo>
                    <a:pt x="411" y="0"/>
                    <a:pt x="0" y="410"/>
                    <a:pt x="0" y="916"/>
                  </a:cubicBezTo>
                  <a:cubicBezTo>
                    <a:pt x="0" y="1422"/>
                    <a:pt x="411" y="1833"/>
                    <a:pt x="917" y="1833"/>
                  </a:cubicBezTo>
                  <a:cubicBezTo>
                    <a:pt x="1423" y="1833"/>
                    <a:pt x="1833" y="1422"/>
                    <a:pt x="1833" y="916"/>
                  </a:cubicBezTo>
                  <a:cubicBezTo>
                    <a:pt x="1833" y="410"/>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9"/>
          <p:cNvSpPr/>
          <p:nvPr/>
        </p:nvSpPr>
        <p:spPr>
          <a:xfrm>
            <a:off x="8810400" y="825250"/>
            <a:ext cx="845400" cy="827075"/>
          </a:xfrm>
          <a:custGeom>
            <a:avLst/>
            <a:gdLst/>
            <a:ahLst/>
            <a:cxnLst/>
            <a:rect l="l" t="t" r="r" b="b"/>
            <a:pathLst>
              <a:path w="33816" h="33083" extrusionOk="0">
                <a:moveTo>
                  <a:pt x="1" y="1"/>
                </a:moveTo>
                <a:lnTo>
                  <a:pt x="33081" y="33082"/>
                </a:lnTo>
                <a:lnTo>
                  <a:pt x="33815" y="33082"/>
                </a:lnTo>
                <a:lnTo>
                  <a:pt x="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8917700" y="825250"/>
            <a:ext cx="845400" cy="827075"/>
          </a:xfrm>
          <a:custGeom>
            <a:avLst/>
            <a:gdLst/>
            <a:ahLst/>
            <a:cxnLst/>
            <a:rect l="l" t="t" r="r" b="b"/>
            <a:pathLst>
              <a:path w="33816" h="33083" extrusionOk="0">
                <a:moveTo>
                  <a:pt x="1" y="1"/>
                </a:moveTo>
                <a:lnTo>
                  <a:pt x="33081" y="33082"/>
                </a:lnTo>
                <a:lnTo>
                  <a:pt x="33815" y="33082"/>
                </a:lnTo>
                <a:lnTo>
                  <a:pt x="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a:off x="9025000" y="825250"/>
            <a:ext cx="845375" cy="827075"/>
          </a:xfrm>
          <a:custGeom>
            <a:avLst/>
            <a:gdLst/>
            <a:ahLst/>
            <a:cxnLst/>
            <a:rect l="l" t="t" r="r" b="b"/>
            <a:pathLst>
              <a:path w="33815" h="33083" extrusionOk="0">
                <a:moveTo>
                  <a:pt x="1" y="1"/>
                </a:moveTo>
                <a:lnTo>
                  <a:pt x="33080" y="33082"/>
                </a:lnTo>
                <a:lnTo>
                  <a:pt x="33815" y="33082"/>
                </a:lnTo>
                <a:lnTo>
                  <a:pt x="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9"/>
          <p:cNvSpPr/>
          <p:nvPr/>
        </p:nvSpPr>
        <p:spPr>
          <a:xfrm>
            <a:off x="9132300" y="825250"/>
            <a:ext cx="845375" cy="827075"/>
          </a:xfrm>
          <a:custGeom>
            <a:avLst/>
            <a:gdLst/>
            <a:ahLst/>
            <a:cxnLst/>
            <a:rect l="l" t="t" r="r" b="b"/>
            <a:pathLst>
              <a:path w="33815" h="33083" extrusionOk="0">
                <a:moveTo>
                  <a:pt x="0" y="1"/>
                </a:moveTo>
                <a:lnTo>
                  <a:pt x="33080" y="33082"/>
                </a:lnTo>
                <a:lnTo>
                  <a:pt x="33815" y="33082"/>
                </a:lnTo>
                <a:lnTo>
                  <a:pt x="7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9"/>
          <p:cNvSpPr/>
          <p:nvPr/>
        </p:nvSpPr>
        <p:spPr>
          <a:xfrm>
            <a:off x="8631525" y="604625"/>
            <a:ext cx="1024650" cy="689200"/>
          </a:xfrm>
          <a:custGeom>
            <a:avLst/>
            <a:gdLst/>
            <a:ahLst/>
            <a:cxnLst/>
            <a:rect l="l" t="t" r="r" b="b"/>
            <a:pathLst>
              <a:path w="40986" h="27568" extrusionOk="0">
                <a:moveTo>
                  <a:pt x="4873" y="1"/>
                </a:moveTo>
                <a:lnTo>
                  <a:pt x="4873" y="780"/>
                </a:lnTo>
                <a:lnTo>
                  <a:pt x="7987" y="780"/>
                </a:lnTo>
                <a:lnTo>
                  <a:pt x="7987" y="1"/>
                </a:lnTo>
                <a:close/>
                <a:moveTo>
                  <a:pt x="11100" y="1"/>
                </a:moveTo>
                <a:lnTo>
                  <a:pt x="11100" y="780"/>
                </a:lnTo>
                <a:lnTo>
                  <a:pt x="14213" y="780"/>
                </a:lnTo>
                <a:lnTo>
                  <a:pt x="14213" y="1"/>
                </a:lnTo>
                <a:close/>
                <a:moveTo>
                  <a:pt x="17328" y="1"/>
                </a:moveTo>
                <a:lnTo>
                  <a:pt x="17328" y="780"/>
                </a:lnTo>
                <a:lnTo>
                  <a:pt x="20441" y="780"/>
                </a:lnTo>
                <a:lnTo>
                  <a:pt x="20441" y="1"/>
                </a:lnTo>
                <a:close/>
                <a:moveTo>
                  <a:pt x="23554" y="1"/>
                </a:moveTo>
                <a:lnTo>
                  <a:pt x="23554" y="780"/>
                </a:lnTo>
                <a:lnTo>
                  <a:pt x="26667" y="780"/>
                </a:lnTo>
                <a:lnTo>
                  <a:pt x="26667" y="1"/>
                </a:lnTo>
                <a:close/>
                <a:moveTo>
                  <a:pt x="29782" y="1"/>
                </a:moveTo>
                <a:lnTo>
                  <a:pt x="29782" y="780"/>
                </a:lnTo>
                <a:lnTo>
                  <a:pt x="32895" y="780"/>
                </a:lnTo>
                <a:lnTo>
                  <a:pt x="32895" y="1"/>
                </a:lnTo>
                <a:close/>
                <a:moveTo>
                  <a:pt x="36009" y="1"/>
                </a:moveTo>
                <a:lnTo>
                  <a:pt x="36009" y="780"/>
                </a:lnTo>
                <a:lnTo>
                  <a:pt x="39123" y="780"/>
                </a:lnTo>
                <a:lnTo>
                  <a:pt x="39123" y="1"/>
                </a:lnTo>
                <a:close/>
                <a:moveTo>
                  <a:pt x="1" y="1"/>
                </a:moveTo>
                <a:lnTo>
                  <a:pt x="1" y="2134"/>
                </a:lnTo>
                <a:lnTo>
                  <a:pt x="779" y="2134"/>
                </a:lnTo>
                <a:lnTo>
                  <a:pt x="779" y="780"/>
                </a:lnTo>
                <a:lnTo>
                  <a:pt x="1759" y="780"/>
                </a:lnTo>
                <a:lnTo>
                  <a:pt x="1759" y="1"/>
                </a:lnTo>
                <a:close/>
                <a:moveTo>
                  <a:pt x="1" y="5248"/>
                </a:moveTo>
                <a:lnTo>
                  <a:pt x="1" y="8362"/>
                </a:lnTo>
                <a:lnTo>
                  <a:pt x="779" y="8362"/>
                </a:lnTo>
                <a:lnTo>
                  <a:pt x="779" y="5248"/>
                </a:lnTo>
                <a:close/>
                <a:moveTo>
                  <a:pt x="1" y="11475"/>
                </a:moveTo>
                <a:lnTo>
                  <a:pt x="1" y="14590"/>
                </a:lnTo>
                <a:lnTo>
                  <a:pt x="779" y="14590"/>
                </a:lnTo>
                <a:lnTo>
                  <a:pt x="779" y="11475"/>
                </a:lnTo>
                <a:close/>
                <a:moveTo>
                  <a:pt x="1" y="17703"/>
                </a:moveTo>
                <a:lnTo>
                  <a:pt x="1" y="20816"/>
                </a:lnTo>
                <a:lnTo>
                  <a:pt x="779" y="20816"/>
                </a:lnTo>
                <a:lnTo>
                  <a:pt x="779" y="17703"/>
                </a:lnTo>
                <a:close/>
                <a:moveTo>
                  <a:pt x="1" y="23929"/>
                </a:moveTo>
                <a:lnTo>
                  <a:pt x="1" y="27044"/>
                </a:lnTo>
                <a:lnTo>
                  <a:pt x="779" y="27044"/>
                </a:lnTo>
                <a:lnTo>
                  <a:pt x="779" y="23929"/>
                </a:lnTo>
                <a:close/>
                <a:moveTo>
                  <a:pt x="3369" y="26788"/>
                </a:moveTo>
                <a:lnTo>
                  <a:pt x="3369" y="27567"/>
                </a:lnTo>
                <a:lnTo>
                  <a:pt x="6483" y="27567"/>
                </a:lnTo>
                <a:lnTo>
                  <a:pt x="6483" y="26788"/>
                </a:lnTo>
                <a:close/>
                <a:moveTo>
                  <a:pt x="9596" y="26788"/>
                </a:moveTo>
                <a:lnTo>
                  <a:pt x="9596" y="27567"/>
                </a:lnTo>
                <a:lnTo>
                  <a:pt x="12710" y="27567"/>
                </a:lnTo>
                <a:lnTo>
                  <a:pt x="12710" y="26788"/>
                </a:lnTo>
                <a:close/>
                <a:moveTo>
                  <a:pt x="15823" y="26788"/>
                </a:moveTo>
                <a:lnTo>
                  <a:pt x="15823" y="27567"/>
                </a:lnTo>
                <a:lnTo>
                  <a:pt x="18938" y="27567"/>
                </a:lnTo>
                <a:lnTo>
                  <a:pt x="18938" y="26788"/>
                </a:lnTo>
                <a:close/>
                <a:moveTo>
                  <a:pt x="22051" y="26788"/>
                </a:moveTo>
                <a:lnTo>
                  <a:pt x="22051" y="27567"/>
                </a:lnTo>
                <a:lnTo>
                  <a:pt x="25164" y="27567"/>
                </a:lnTo>
                <a:lnTo>
                  <a:pt x="25164" y="26788"/>
                </a:lnTo>
                <a:close/>
                <a:moveTo>
                  <a:pt x="28277" y="26788"/>
                </a:moveTo>
                <a:lnTo>
                  <a:pt x="28277" y="27567"/>
                </a:lnTo>
                <a:lnTo>
                  <a:pt x="31392" y="27567"/>
                </a:lnTo>
                <a:lnTo>
                  <a:pt x="31392" y="26788"/>
                </a:lnTo>
                <a:close/>
                <a:moveTo>
                  <a:pt x="34505" y="26788"/>
                </a:moveTo>
                <a:lnTo>
                  <a:pt x="34505" y="27567"/>
                </a:lnTo>
                <a:lnTo>
                  <a:pt x="37618" y="27567"/>
                </a:lnTo>
                <a:lnTo>
                  <a:pt x="37618" y="26788"/>
                </a:lnTo>
                <a:close/>
                <a:moveTo>
                  <a:pt x="40733" y="26788"/>
                </a:moveTo>
                <a:lnTo>
                  <a:pt x="40733" y="27567"/>
                </a:lnTo>
                <a:lnTo>
                  <a:pt x="40986" y="27567"/>
                </a:lnTo>
                <a:lnTo>
                  <a:pt x="40986" y="2678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25"/>
        <p:cNvGrpSpPr/>
        <p:nvPr/>
      </p:nvGrpSpPr>
      <p:grpSpPr>
        <a:xfrm>
          <a:off x="0" y="0"/>
          <a:ext cx="0" cy="0"/>
          <a:chOff x="0" y="0"/>
          <a:chExt cx="0" cy="0"/>
        </a:xfrm>
      </p:grpSpPr>
      <p:sp>
        <p:nvSpPr>
          <p:cNvPr id="326" name="Google Shape;326;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327"/>
        <p:cNvGrpSpPr/>
        <p:nvPr/>
      </p:nvGrpSpPr>
      <p:grpSpPr>
        <a:xfrm>
          <a:off x="0" y="0"/>
          <a:ext cx="0" cy="0"/>
          <a:chOff x="0" y="0"/>
          <a:chExt cx="0" cy="0"/>
        </a:xfrm>
      </p:grpSpPr>
      <p:sp>
        <p:nvSpPr>
          <p:cNvPr id="328" name="Google Shape;328;p13"/>
          <p:cNvSpPr txBox="1">
            <a:spLocks noGrp="1"/>
          </p:cNvSpPr>
          <p:nvPr>
            <p:ph type="subTitle" idx="1"/>
          </p:nvPr>
        </p:nvSpPr>
        <p:spPr>
          <a:xfrm>
            <a:off x="1324488" y="3957651"/>
            <a:ext cx="2514300" cy="557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9" name="Google Shape;329;p13"/>
          <p:cNvSpPr txBox="1">
            <a:spLocks noGrp="1"/>
          </p:cNvSpPr>
          <p:nvPr>
            <p:ph type="subTitle" idx="2"/>
          </p:nvPr>
        </p:nvSpPr>
        <p:spPr>
          <a:xfrm>
            <a:off x="1324488" y="1812825"/>
            <a:ext cx="25143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sz="16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0" name="Google Shape;330;p13"/>
          <p:cNvSpPr txBox="1">
            <a:spLocks noGrp="1"/>
          </p:cNvSpPr>
          <p:nvPr>
            <p:ph type="subTitle" idx="3"/>
          </p:nvPr>
        </p:nvSpPr>
        <p:spPr>
          <a:xfrm>
            <a:off x="5305200" y="1812825"/>
            <a:ext cx="25143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sz="16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1" name="Google Shape;331;p13"/>
          <p:cNvSpPr txBox="1">
            <a:spLocks noGrp="1"/>
          </p:cNvSpPr>
          <p:nvPr>
            <p:ph type="subTitle" idx="4"/>
          </p:nvPr>
        </p:nvSpPr>
        <p:spPr>
          <a:xfrm>
            <a:off x="1324488" y="3591750"/>
            <a:ext cx="25143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sz="16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2" name="Google Shape;332;p13"/>
          <p:cNvSpPr txBox="1">
            <a:spLocks noGrp="1"/>
          </p:cNvSpPr>
          <p:nvPr>
            <p:ph type="subTitle" idx="5"/>
          </p:nvPr>
        </p:nvSpPr>
        <p:spPr>
          <a:xfrm>
            <a:off x="5305200" y="3591750"/>
            <a:ext cx="25143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sz="16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3" name="Google Shape;333;p13"/>
          <p:cNvSpPr txBox="1">
            <a:spLocks noGrp="1"/>
          </p:cNvSpPr>
          <p:nvPr>
            <p:ph type="sldNum" idx="12"/>
          </p:nvPr>
        </p:nvSpPr>
        <p:spPr>
          <a:xfrm>
            <a:off x="720000" y="4604400"/>
            <a:ext cx="255600" cy="218100"/>
          </a:xfrm>
          <a:prstGeom prst="rect">
            <a:avLst/>
          </a:prstGeom>
        </p:spPr>
        <p:txBody>
          <a:bodyPr spcFirstLastPara="1" wrap="square" lIns="91425" tIns="91425" rIns="91425" bIns="91425" anchor="t" anchorCtr="0">
            <a:noAutofit/>
          </a:bodyPr>
          <a:lstStyle>
            <a:lvl1pPr lvl="0" algn="l" rtl="0">
              <a:buNone/>
              <a:defRPr sz="800" b="1"/>
            </a:lvl1pPr>
            <a:lvl2pPr lvl="1" algn="l" rtl="0">
              <a:buNone/>
              <a:defRPr sz="800" b="1"/>
            </a:lvl2pPr>
            <a:lvl3pPr lvl="2" algn="l" rtl="0">
              <a:buNone/>
              <a:defRPr sz="800" b="1"/>
            </a:lvl3pPr>
            <a:lvl4pPr lvl="3" algn="l" rtl="0">
              <a:buNone/>
              <a:defRPr sz="800" b="1"/>
            </a:lvl4pPr>
            <a:lvl5pPr lvl="4" algn="l" rtl="0">
              <a:buNone/>
              <a:defRPr sz="800" b="1"/>
            </a:lvl5pPr>
            <a:lvl6pPr lvl="5" algn="l" rtl="0">
              <a:buNone/>
              <a:defRPr sz="800" b="1"/>
            </a:lvl6pPr>
            <a:lvl7pPr lvl="6" algn="l" rtl="0">
              <a:buNone/>
              <a:defRPr sz="800" b="1"/>
            </a:lvl7pPr>
            <a:lvl8pPr lvl="7" algn="l" rtl="0">
              <a:buNone/>
              <a:defRPr sz="800" b="1"/>
            </a:lvl8pPr>
            <a:lvl9pPr lvl="8" algn="l" rtl="0">
              <a:buNone/>
              <a:defRPr sz="800" b="1"/>
            </a:lvl9pPr>
          </a:lstStyle>
          <a:p>
            <a:pPr marL="0" lvl="0" indent="0" algn="l" rtl="0">
              <a:spcBef>
                <a:spcPts val="0"/>
              </a:spcBef>
              <a:spcAft>
                <a:spcPts val="0"/>
              </a:spcAft>
              <a:buNone/>
            </a:pPr>
            <a:fld id="{00000000-1234-1234-1234-123412341234}" type="slidenum">
              <a:rPr lang="en"/>
              <a:t>‹#›</a:t>
            </a:fld>
            <a:endParaRPr sz="1000"/>
          </a:p>
        </p:txBody>
      </p:sp>
      <p:sp>
        <p:nvSpPr>
          <p:cNvPr id="334" name="Google Shape;334;p13"/>
          <p:cNvSpPr/>
          <p:nvPr/>
        </p:nvSpPr>
        <p:spPr>
          <a:xfrm>
            <a:off x="721500" y="4872525"/>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rot="10800000">
            <a:off x="-325141" y="195400"/>
            <a:ext cx="1024650" cy="689200"/>
          </a:xfrm>
          <a:custGeom>
            <a:avLst/>
            <a:gdLst/>
            <a:ahLst/>
            <a:cxnLst/>
            <a:rect l="l" t="t" r="r" b="b"/>
            <a:pathLst>
              <a:path w="40986" h="27568" extrusionOk="0">
                <a:moveTo>
                  <a:pt x="4873" y="1"/>
                </a:moveTo>
                <a:lnTo>
                  <a:pt x="4873" y="780"/>
                </a:lnTo>
                <a:lnTo>
                  <a:pt x="7987" y="780"/>
                </a:lnTo>
                <a:lnTo>
                  <a:pt x="7987" y="1"/>
                </a:lnTo>
                <a:close/>
                <a:moveTo>
                  <a:pt x="11100" y="1"/>
                </a:moveTo>
                <a:lnTo>
                  <a:pt x="11100" y="780"/>
                </a:lnTo>
                <a:lnTo>
                  <a:pt x="14213" y="780"/>
                </a:lnTo>
                <a:lnTo>
                  <a:pt x="14213" y="1"/>
                </a:lnTo>
                <a:close/>
                <a:moveTo>
                  <a:pt x="17328" y="1"/>
                </a:moveTo>
                <a:lnTo>
                  <a:pt x="17328" y="780"/>
                </a:lnTo>
                <a:lnTo>
                  <a:pt x="20441" y="780"/>
                </a:lnTo>
                <a:lnTo>
                  <a:pt x="20441" y="1"/>
                </a:lnTo>
                <a:close/>
                <a:moveTo>
                  <a:pt x="23554" y="1"/>
                </a:moveTo>
                <a:lnTo>
                  <a:pt x="23554" y="780"/>
                </a:lnTo>
                <a:lnTo>
                  <a:pt x="26667" y="780"/>
                </a:lnTo>
                <a:lnTo>
                  <a:pt x="26667" y="1"/>
                </a:lnTo>
                <a:close/>
                <a:moveTo>
                  <a:pt x="29782" y="1"/>
                </a:moveTo>
                <a:lnTo>
                  <a:pt x="29782" y="780"/>
                </a:lnTo>
                <a:lnTo>
                  <a:pt x="32895" y="780"/>
                </a:lnTo>
                <a:lnTo>
                  <a:pt x="32895" y="1"/>
                </a:lnTo>
                <a:close/>
                <a:moveTo>
                  <a:pt x="36009" y="1"/>
                </a:moveTo>
                <a:lnTo>
                  <a:pt x="36009" y="780"/>
                </a:lnTo>
                <a:lnTo>
                  <a:pt x="39123" y="780"/>
                </a:lnTo>
                <a:lnTo>
                  <a:pt x="39123" y="1"/>
                </a:lnTo>
                <a:close/>
                <a:moveTo>
                  <a:pt x="1" y="1"/>
                </a:moveTo>
                <a:lnTo>
                  <a:pt x="1" y="2134"/>
                </a:lnTo>
                <a:lnTo>
                  <a:pt x="779" y="2134"/>
                </a:lnTo>
                <a:lnTo>
                  <a:pt x="779" y="780"/>
                </a:lnTo>
                <a:lnTo>
                  <a:pt x="1759" y="780"/>
                </a:lnTo>
                <a:lnTo>
                  <a:pt x="1759" y="1"/>
                </a:lnTo>
                <a:close/>
                <a:moveTo>
                  <a:pt x="1" y="5248"/>
                </a:moveTo>
                <a:lnTo>
                  <a:pt x="1" y="8362"/>
                </a:lnTo>
                <a:lnTo>
                  <a:pt x="779" y="8362"/>
                </a:lnTo>
                <a:lnTo>
                  <a:pt x="779" y="5248"/>
                </a:lnTo>
                <a:close/>
                <a:moveTo>
                  <a:pt x="1" y="11475"/>
                </a:moveTo>
                <a:lnTo>
                  <a:pt x="1" y="14590"/>
                </a:lnTo>
                <a:lnTo>
                  <a:pt x="779" y="14590"/>
                </a:lnTo>
                <a:lnTo>
                  <a:pt x="779" y="11475"/>
                </a:lnTo>
                <a:close/>
                <a:moveTo>
                  <a:pt x="1" y="17703"/>
                </a:moveTo>
                <a:lnTo>
                  <a:pt x="1" y="20816"/>
                </a:lnTo>
                <a:lnTo>
                  <a:pt x="779" y="20816"/>
                </a:lnTo>
                <a:lnTo>
                  <a:pt x="779" y="17703"/>
                </a:lnTo>
                <a:close/>
                <a:moveTo>
                  <a:pt x="1" y="23929"/>
                </a:moveTo>
                <a:lnTo>
                  <a:pt x="1" y="27044"/>
                </a:lnTo>
                <a:lnTo>
                  <a:pt x="779" y="27044"/>
                </a:lnTo>
                <a:lnTo>
                  <a:pt x="779" y="23929"/>
                </a:lnTo>
                <a:close/>
                <a:moveTo>
                  <a:pt x="3369" y="26788"/>
                </a:moveTo>
                <a:lnTo>
                  <a:pt x="3369" y="27567"/>
                </a:lnTo>
                <a:lnTo>
                  <a:pt x="6483" y="27567"/>
                </a:lnTo>
                <a:lnTo>
                  <a:pt x="6483" y="26788"/>
                </a:lnTo>
                <a:close/>
                <a:moveTo>
                  <a:pt x="9596" y="26788"/>
                </a:moveTo>
                <a:lnTo>
                  <a:pt x="9596" y="27567"/>
                </a:lnTo>
                <a:lnTo>
                  <a:pt x="12710" y="27567"/>
                </a:lnTo>
                <a:lnTo>
                  <a:pt x="12710" y="26788"/>
                </a:lnTo>
                <a:close/>
                <a:moveTo>
                  <a:pt x="15823" y="26788"/>
                </a:moveTo>
                <a:lnTo>
                  <a:pt x="15823" y="27567"/>
                </a:lnTo>
                <a:lnTo>
                  <a:pt x="18938" y="27567"/>
                </a:lnTo>
                <a:lnTo>
                  <a:pt x="18938" y="26788"/>
                </a:lnTo>
                <a:close/>
                <a:moveTo>
                  <a:pt x="22051" y="26788"/>
                </a:moveTo>
                <a:lnTo>
                  <a:pt x="22051" y="27567"/>
                </a:lnTo>
                <a:lnTo>
                  <a:pt x="25164" y="27567"/>
                </a:lnTo>
                <a:lnTo>
                  <a:pt x="25164" y="26788"/>
                </a:lnTo>
                <a:close/>
                <a:moveTo>
                  <a:pt x="28277" y="26788"/>
                </a:moveTo>
                <a:lnTo>
                  <a:pt x="28277" y="27567"/>
                </a:lnTo>
                <a:lnTo>
                  <a:pt x="31392" y="27567"/>
                </a:lnTo>
                <a:lnTo>
                  <a:pt x="31392" y="26788"/>
                </a:lnTo>
                <a:close/>
                <a:moveTo>
                  <a:pt x="34505" y="26788"/>
                </a:moveTo>
                <a:lnTo>
                  <a:pt x="34505" y="27567"/>
                </a:lnTo>
                <a:lnTo>
                  <a:pt x="37618" y="27567"/>
                </a:lnTo>
                <a:lnTo>
                  <a:pt x="37618" y="26788"/>
                </a:lnTo>
                <a:close/>
                <a:moveTo>
                  <a:pt x="40733" y="26788"/>
                </a:moveTo>
                <a:lnTo>
                  <a:pt x="40733" y="27567"/>
                </a:lnTo>
                <a:lnTo>
                  <a:pt x="40986" y="27567"/>
                </a:lnTo>
                <a:lnTo>
                  <a:pt x="40986" y="2678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253175" y="540000"/>
            <a:ext cx="19500" cy="656906"/>
          </a:xfrm>
          <a:custGeom>
            <a:avLst/>
            <a:gdLst/>
            <a:ahLst/>
            <a:cxnLst/>
            <a:rect l="l" t="t" r="r" b="b"/>
            <a:pathLst>
              <a:path w="780" h="46705" extrusionOk="0">
                <a:moveTo>
                  <a:pt x="390" y="1"/>
                </a:moveTo>
                <a:cubicBezTo>
                  <a:pt x="176" y="1"/>
                  <a:pt x="1" y="176"/>
                  <a:pt x="1" y="390"/>
                </a:cubicBezTo>
                <a:lnTo>
                  <a:pt x="1" y="46317"/>
                </a:lnTo>
                <a:cubicBezTo>
                  <a:pt x="1" y="46531"/>
                  <a:pt x="176" y="46705"/>
                  <a:pt x="390" y="46705"/>
                </a:cubicBezTo>
                <a:cubicBezTo>
                  <a:pt x="604" y="46705"/>
                  <a:pt x="780" y="46531"/>
                  <a:pt x="780" y="46317"/>
                </a:cubicBezTo>
                <a:lnTo>
                  <a:pt x="780" y="390"/>
                </a:lnTo>
                <a:cubicBezTo>
                  <a:pt x="780" y="176"/>
                  <a:pt x="604"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309425" y="540000"/>
            <a:ext cx="19450" cy="656906"/>
          </a:xfrm>
          <a:custGeom>
            <a:avLst/>
            <a:gdLst/>
            <a:ahLst/>
            <a:cxnLst/>
            <a:rect l="l" t="t" r="r" b="b"/>
            <a:pathLst>
              <a:path w="778" h="46705" extrusionOk="0">
                <a:moveTo>
                  <a:pt x="390" y="1"/>
                </a:moveTo>
                <a:cubicBezTo>
                  <a:pt x="176" y="1"/>
                  <a:pt x="0" y="176"/>
                  <a:pt x="0" y="390"/>
                </a:cubicBezTo>
                <a:lnTo>
                  <a:pt x="0" y="46317"/>
                </a:lnTo>
                <a:cubicBezTo>
                  <a:pt x="0" y="46531"/>
                  <a:pt x="176" y="46705"/>
                  <a:pt x="390" y="46705"/>
                </a:cubicBezTo>
                <a:cubicBezTo>
                  <a:pt x="602" y="46705"/>
                  <a:pt x="778" y="46531"/>
                  <a:pt x="778" y="46317"/>
                </a:cubicBezTo>
                <a:lnTo>
                  <a:pt x="778" y="390"/>
                </a:lnTo>
                <a:cubicBezTo>
                  <a:pt x="778" y="176"/>
                  <a:pt x="602"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a:off x="365625" y="540000"/>
            <a:ext cx="19500" cy="656906"/>
          </a:xfrm>
          <a:custGeom>
            <a:avLst/>
            <a:gdLst/>
            <a:ahLst/>
            <a:cxnLst/>
            <a:rect l="l" t="t" r="r" b="b"/>
            <a:pathLst>
              <a:path w="780" h="46705" extrusionOk="0">
                <a:moveTo>
                  <a:pt x="390" y="1"/>
                </a:moveTo>
                <a:cubicBezTo>
                  <a:pt x="175" y="1"/>
                  <a:pt x="0" y="176"/>
                  <a:pt x="0" y="390"/>
                </a:cubicBezTo>
                <a:lnTo>
                  <a:pt x="0" y="46317"/>
                </a:lnTo>
                <a:cubicBezTo>
                  <a:pt x="0" y="46531"/>
                  <a:pt x="175" y="46705"/>
                  <a:pt x="390" y="46705"/>
                </a:cubicBezTo>
                <a:cubicBezTo>
                  <a:pt x="604" y="46705"/>
                  <a:pt x="779" y="46531"/>
                  <a:pt x="779" y="46317"/>
                </a:cubicBezTo>
                <a:lnTo>
                  <a:pt x="779" y="390"/>
                </a:lnTo>
                <a:cubicBezTo>
                  <a:pt x="779" y="176"/>
                  <a:pt x="604"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421850" y="540000"/>
            <a:ext cx="19475" cy="656906"/>
          </a:xfrm>
          <a:custGeom>
            <a:avLst/>
            <a:gdLst/>
            <a:ahLst/>
            <a:cxnLst/>
            <a:rect l="l" t="t" r="r" b="b"/>
            <a:pathLst>
              <a:path w="779" h="46705" extrusionOk="0">
                <a:moveTo>
                  <a:pt x="390" y="1"/>
                </a:moveTo>
                <a:cubicBezTo>
                  <a:pt x="176" y="1"/>
                  <a:pt x="1" y="176"/>
                  <a:pt x="1" y="390"/>
                </a:cubicBezTo>
                <a:lnTo>
                  <a:pt x="1" y="46317"/>
                </a:lnTo>
                <a:cubicBezTo>
                  <a:pt x="1" y="46531"/>
                  <a:pt x="176" y="46705"/>
                  <a:pt x="390" y="46705"/>
                </a:cubicBezTo>
                <a:cubicBezTo>
                  <a:pt x="604" y="46705"/>
                  <a:pt x="778" y="46531"/>
                  <a:pt x="778" y="46317"/>
                </a:cubicBezTo>
                <a:lnTo>
                  <a:pt x="778" y="390"/>
                </a:lnTo>
                <a:cubicBezTo>
                  <a:pt x="778" y="176"/>
                  <a:pt x="603"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478050" y="540000"/>
            <a:ext cx="19500" cy="656906"/>
          </a:xfrm>
          <a:custGeom>
            <a:avLst/>
            <a:gdLst/>
            <a:ahLst/>
            <a:cxnLst/>
            <a:rect l="l" t="t" r="r" b="b"/>
            <a:pathLst>
              <a:path w="780" h="46705" extrusionOk="0">
                <a:moveTo>
                  <a:pt x="390" y="1"/>
                </a:moveTo>
                <a:cubicBezTo>
                  <a:pt x="176" y="1"/>
                  <a:pt x="0" y="176"/>
                  <a:pt x="0" y="390"/>
                </a:cubicBezTo>
                <a:lnTo>
                  <a:pt x="0" y="46317"/>
                </a:lnTo>
                <a:cubicBezTo>
                  <a:pt x="0" y="46531"/>
                  <a:pt x="176" y="46705"/>
                  <a:pt x="390" y="46705"/>
                </a:cubicBezTo>
                <a:cubicBezTo>
                  <a:pt x="604" y="46705"/>
                  <a:pt x="780" y="46531"/>
                  <a:pt x="780" y="46317"/>
                </a:cubicBezTo>
                <a:lnTo>
                  <a:pt x="780" y="390"/>
                </a:lnTo>
                <a:cubicBezTo>
                  <a:pt x="780" y="176"/>
                  <a:pt x="604"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534275" y="540000"/>
            <a:ext cx="19475" cy="656906"/>
          </a:xfrm>
          <a:custGeom>
            <a:avLst/>
            <a:gdLst/>
            <a:ahLst/>
            <a:cxnLst/>
            <a:rect l="l" t="t" r="r" b="b"/>
            <a:pathLst>
              <a:path w="779" h="46705" extrusionOk="0">
                <a:moveTo>
                  <a:pt x="390" y="1"/>
                </a:moveTo>
                <a:cubicBezTo>
                  <a:pt x="176" y="1"/>
                  <a:pt x="1" y="176"/>
                  <a:pt x="1" y="390"/>
                </a:cubicBezTo>
                <a:lnTo>
                  <a:pt x="1" y="46317"/>
                </a:lnTo>
                <a:cubicBezTo>
                  <a:pt x="1" y="46531"/>
                  <a:pt x="176" y="46705"/>
                  <a:pt x="390" y="46705"/>
                </a:cubicBezTo>
                <a:cubicBezTo>
                  <a:pt x="605" y="46705"/>
                  <a:pt x="778" y="46531"/>
                  <a:pt x="778" y="46317"/>
                </a:cubicBezTo>
                <a:lnTo>
                  <a:pt x="778" y="390"/>
                </a:lnTo>
                <a:cubicBezTo>
                  <a:pt x="778" y="176"/>
                  <a:pt x="603"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590475" y="540000"/>
            <a:ext cx="19500" cy="656906"/>
          </a:xfrm>
          <a:custGeom>
            <a:avLst/>
            <a:gdLst/>
            <a:ahLst/>
            <a:cxnLst/>
            <a:rect l="l" t="t" r="r" b="b"/>
            <a:pathLst>
              <a:path w="780" h="46705" extrusionOk="0">
                <a:moveTo>
                  <a:pt x="390" y="1"/>
                </a:moveTo>
                <a:cubicBezTo>
                  <a:pt x="176" y="1"/>
                  <a:pt x="1" y="176"/>
                  <a:pt x="1" y="390"/>
                </a:cubicBezTo>
                <a:lnTo>
                  <a:pt x="1" y="46317"/>
                </a:lnTo>
                <a:cubicBezTo>
                  <a:pt x="1" y="46531"/>
                  <a:pt x="176" y="46705"/>
                  <a:pt x="390" y="46705"/>
                </a:cubicBezTo>
                <a:cubicBezTo>
                  <a:pt x="605" y="46705"/>
                  <a:pt x="780" y="46531"/>
                  <a:pt x="780" y="46317"/>
                </a:cubicBezTo>
                <a:lnTo>
                  <a:pt x="780" y="390"/>
                </a:lnTo>
                <a:cubicBezTo>
                  <a:pt x="780" y="176"/>
                  <a:pt x="605"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13"/>
          <p:cNvGrpSpPr/>
          <p:nvPr/>
        </p:nvGrpSpPr>
        <p:grpSpPr>
          <a:xfrm>
            <a:off x="5338829" y="4847513"/>
            <a:ext cx="668871" cy="330826"/>
            <a:chOff x="5338829" y="4847513"/>
            <a:chExt cx="668871" cy="330826"/>
          </a:xfrm>
        </p:grpSpPr>
        <p:sp>
          <p:nvSpPr>
            <p:cNvPr id="344" name="Google Shape;344;p13"/>
            <p:cNvSpPr/>
            <p:nvPr/>
          </p:nvSpPr>
          <p:spPr>
            <a:xfrm rot="5400000">
              <a:off x="5945842" y="5116481"/>
              <a:ext cx="61841" cy="61875"/>
            </a:xfrm>
            <a:custGeom>
              <a:avLst/>
              <a:gdLst/>
              <a:ahLst/>
              <a:cxnLst/>
              <a:rect l="l" t="t" r="r" b="b"/>
              <a:pathLst>
                <a:path w="1833" h="1834" extrusionOk="0">
                  <a:moveTo>
                    <a:pt x="916" y="1"/>
                  </a:moveTo>
                  <a:cubicBezTo>
                    <a:pt x="411" y="1"/>
                    <a:pt x="0" y="412"/>
                    <a:pt x="0" y="918"/>
                  </a:cubicBezTo>
                  <a:cubicBezTo>
                    <a:pt x="0" y="1422"/>
                    <a:pt x="411" y="1834"/>
                    <a:pt x="916" y="1834"/>
                  </a:cubicBezTo>
                  <a:cubicBezTo>
                    <a:pt x="1422" y="1834"/>
                    <a:pt x="1833" y="1424"/>
                    <a:pt x="1833" y="918"/>
                  </a:cubicBezTo>
                  <a:cubicBezTo>
                    <a:pt x="1833" y="412"/>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rot="5400000">
              <a:off x="5824423" y="5116514"/>
              <a:ext cx="61841" cy="61807"/>
            </a:xfrm>
            <a:custGeom>
              <a:avLst/>
              <a:gdLst/>
              <a:ahLst/>
              <a:cxnLst/>
              <a:rect l="l" t="t" r="r" b="b"/>
              <a:pathLst>
                <a:path w="1833" h="1832" extrusionOk="0">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rot="5400000">
              <a:off x="5703003" y="5116514"/>
              <a:ext cx="61841" cy="61807"/>
            </a:xfrm>
            <a:custGeom>
              <a:avLst/>
              <a:gdLst/>
              <a:ahLst/>
              <a:cxnLst/>
              <a:rect l="l" t="t" r="r" b="b"/>
              <a:pathLst>
                <a:path w="1833" h="1832" extrusionOk="0">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rot="5400000">
              <a:off x="5581618" y="5116481"/>
              <a:ext cx="61841" cy="61875"/>
            </a:xfrm>
            <a:custGeom>
              <a:avLst/>
              <a:gdLst/>
              <a:ahLst/>
              <a:cxnLst/>
              <a:rect l="l" t="t" r="r" b="b"/>
              <a:pathLst>
                <a:path w="1833" h="1834" extrusionOk="0">
                  <a:moveTo>
                    <a:pt x="916" y="1"/>
                  </a:moveTo>
                  <a:cubicBezTo>
                    <a:pt x="411" y="1"/>
                    <a:pt x="0" y="410"/>
                    <a:pt x="0" y="916"/>
                  </a:cubicBezTo>
                  <a:cubicBezTo>
                    <a:pt x="0" y="1422"/>
                    <a:pt x="411" y="1833"/>
                    <a:pt x="916" y="1833"/>
                  </a:cubicBezTo>
                  <a:cubicBezTo>
                    <a:pt x="1422" y="1833"/>
                    <a:pt x="1833" y="1422"/>
                    <a:pt x="1833" y="916"/>
                  </a:cubicBezTo>
                  <a:cubicBezTo>
                    <a:pt x="1833"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rot="5400000">
              <a:off x="5460232" y="5116514"/>
              <a:ext cx="61841" cy="61807"/>
            </a:xfrm>
            <a:custGeom>
              <a:avLst/>
              <a:gdLst/>
              <a:ahLst/>
              <a:cxnLst/>
              <a:rect l="l" t="t" r="r" b="b"/>
              <a:pathLst>
                <a:path w="1833" h="1832" extrusionOk="0">
                  <a:moveTo>
                    <a:pt x="916" y="1"/>
                  </a:moveTo>
                  <a:cubicBezTo>
                    <a:pt x="411" y="1"/>
                    <a:pt x="0" y="410"/>
                    <a:pt x="0" y="916"/>
                  </a:cubicBezTo>
                  <a:cubicBezTo>
                    <a:pt x="0" y="1422"/>
                    <a:pt x="411" y="1832"/>
                    <a:pt x="916" y="1832"/>
                  </a:cubicBezTo>
                  <a:cubicBezTo>
                    <a:pt x="1422" y="1832"/>
                    <a:pt x="1833" y="1422"/>
                    <a:pt x="1833" y="916"/>
                  </a:cubicBezTo>
                  <a:cubicBezTo>
                    <a:pt x="1833"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rot="5400000">
              <a:off x="5338829" y="5116498"/>
              <a:ext cx="61841" cy="61841"/>
            </a:xfrm>
            <a:custGeom>
              <a:avLst/>
              <a:gdLst/>
              <a:ahLst/>
              <a:cxnLst/>
              <a:rect l="l" t="t" r="r" b="b"/>
              <a:pathLst>
                <a:path w="1833" h="1833" extrusionOk="0">
                  <a:moveTo>
                    <a:pt x="916" y="0"/>
                  </a:moveTo>
                  <a:cubicBezTo>
                    <a:pt x="411" y="0"/>
                    <a:pt x="0" y="411"/>
                    <a:pt x="0" y="917"/>
                  </a:cubicBezTo>
                  <a:cubicBezTo>
                    <a:pt x="0" y="1422"/>
                    <a:pt x="411" y="1833"/>
                    <a:pt x="916" y="1833"/>
                  </a:cubicBezTo>
                  <a:cubicBezTo>
                    <a:pt x="1422" y="1833"/>
                    <a:pt x="1833" y="1422"/>
                    <a:pt x="1833" y="917"/>
                  </a:cubicBezTo>
                  <a:cubicBezTo>
                    <a:pt x="1833" y="411"/>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rot="5400000">
              <a:off x="5945859" y="4981988"/>
              <a:ext cx="61807" cy="61875"/>
            </a:xfrm>
            <a:custGeom>
              <a:avLst/>
              <a:gdLst/>
              <a:ahLst/>
              <a:cxnLst/>
              <a:rect l="l" t="t" r="r" b="b"/>
              <a:pathLst>
                <a:path w="1832" h="1834" extrusionOk="0">
                  <a:moveTo>
                    <a:pt x="916" y="1"/>
                  </a:moveTo>
                  <a:cubicBezTo>
                    <a:pt x="410" y="1"/>
                    <a:pt x="1" y="412"/>
                    <a:pt x="1" y="918"/>
                  </a:cubicBezTo>
                  <a:cubicBezTo>
                    <a:pt x="1"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rot="5400000">
              <a:off x="5824440" y="4982022"/>
              <a:ext cx="61807" cy="61807"/>
            </a:xfrm>
            <a:custGeom>
              <a:avLst/>
              <a:gdLst/>
              <a:ahLst/>
              <a:cxnLst/>
              <a:rect l="l" t="t" r="r" b="b"/>
              <a:pathLst>
                <a:path w="1832" h="1832" extrusionOk="0">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rot="5400000">
              <a:off x="5703020" y="4982022"/>
              <a:ext cx="61807" cy="61807"/>
            </a:xfrm>
            <a:custGeom>
              <a:avLst/>
              <a:gdLst/>
              <a:ahLst/>
              <a:cxnLst/>
              <a:rect l="l" t="t" r="r" b="b"/>
              <a:pathLst>
                <a:path w="1832" h="1832" extrusionOk="0">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rot="5400000">
              <a:off x="5581635" y="4981988"/>
              <a:ext cx="61807" cy="61875"/>
            </a:xfrm>
            <a:custGeom>
              <a:avLst/>
              <a:gdLst/>
              <a:ahLst/>
              <a:cxnLst/>
              <a:rect l="l" t="t" r="r" b="b"/>
              <a:pathLst>
                <a:path w="1832" h="1834" extrusionOk="0">
                  <a:moveTo>
                    <a:pt x="916" y="1"/>
                  </a:moveTo>
                  <a:cubicBezTo>
                    <a:pt x="410" y="1"/>
                    <a:pt x="1" y="410"/>
                    <a:pt x="1" y="916"/>
                  </a:cubicBezTo>
                  <a:cubicBezTo>
                    <a:pt x="1"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rot="5400000">
              <a:off x="5460249" y="4982022"/>
              <a:ext cx="61807" cy="61807"/>
            </a:xfrm>
            <a:custGeom>
              <a:avLst/>
              <a:gdLst/>
              <a:ahLst/>
              <a:cxnLst/>
              <a:rect l="l" t="t" r="r" b="b"/>
              <a:pathLst>
                <a:path w="1832" h="1832" extrusionOk="0">
                  <a:moveTo>
                    <a:pt x="916" y="1"/>
                  </a:moveTo>
                  <a:cubicBezTo>
                    <a:pt x="410" y="1"/>
                    <a:pt x="1" y="410"/>
                    <a:pt x="1" y="916"/>
                  </a:cubicBezTo>
                  <a:cubicBezTo>
                    <a:pt x="1"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rot="5400000">
              <a:off x="5338846" y="4982005"/>
              <a:ext cx="61807" cy="61841"/>
            </a:xfrm>
            <a:custGeom>
              <a:avLst/>
              <a:gdLst/>
              <a:ahLst/>
              <a:cxnLst/>
              <a:rect l="l" t="t" r="r" b="b"/>
              <a:pathLst>
                <a:path w="1832" h="1833" extrusionOk="0">
                  <a:moveTo>
                    <a:pt x="916" y="0"/>
                  </a:moveTo>
                  <a:cubicBezTo>
                    <a:pt x="410" y="0"/>
                    <a:pt x="1" y="411"/>
                    <a:pt x="1" y="917"/>
                  </a:cubicBezTo>
                  <a:cubicBezTo>
                    <a:pt x="1"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rot="5400000">
              <a:off x="5945859" y="4847479"/>
              <a:ext cx="61807" cy="61875"/>
            </a:xfrm>
            <a:custGeom>
              <a:avLst/>
              <a:gdLst/>
              <a:ahLst/>
              <a:cxnLst/>
              <a:rect l="l" t="t" r="r" b="b"/>
              <a:pathLst>
                <a:path w="1832" h="1834" extrusionOk="0">
                  <a:moveTo>
                    <a:pt x="916" y="1"/>
                  </a:moveTo>
                  <a:cubicBezTo>
                    <a:pt x="410" y="1"/>
                    <a:pt x="0" y="412"/>
                    <a:pt x="0" y="918"/>
                  </a:cubicBezTo>
                  <a:cubicBezTo>
                    <a:pt x="0"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rot="5400000">
              <a:off x="5824440" y="4847513"/>
              <a:ext cx="61807" cy="61807"/>
            </a:xfrm>
            <a:custGeom>
              <a:avLst/>
              <a:gdLst/>
              <a:ahLst/>
              <a:cxnLst/>
              <a:rect l="l" t="t" r="r" b="b"/>
              <a:pathLst>
                <a:path w="1832" h="1832" extrusionOk="0">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rot="5400000">
              <a:off x="5703020" y="4847513"/>
              <a:ext cx="61807" cy="61807"/>
            </a:xfrm>
            <a:custGeom>
              <a:avLst/>
              <a:gdLst/>
              <a:ahLst/>
              <a:cxnLst/>
              <a:rect l="l" t="t" r="r" b="b"/>
              <a:pathLst>
                <a:path w="1832" h="1832" extrusionOk="0">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p:nvPr/>
          </p:nvSpPr>
          <p:spPr>
            <a:xfrm rot="5400000">
              <a:off x="5581635" y="4847479"/>
              <a:ext cx="61807" cy="61875"/>
            </a:xfrm>
            <a:custGeom>
              <a:avLst/>
              <a:gdLst/>
              <a:ahLst/>
              <a:cxnLst/>
              <a:rect l="l" t="t" r="r" b="b"/>
              <a:pathLst>
                <a:path w="1832" h="1834" extrusionOk="0">
                  <a:moveTo>
                    <a:pt x="916" y="1"/>
                  </a:moveTo>
                  <a:cubicBezTo>
                    <a:pt x="410" y="1"/>
                    <a:pt x="0" y="410"/>
                    <a:pt x="0" y="916"/>
                  </a:cubicBezTo>
                  <a:cubicBezTo>
                    <a:pt x="0"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3"/>
            <p:cNvSpPr/>
            <p:nvPr/>
          </p:nvSpPr>
          <p:spPr>
            <a:xfrm rot="5400000">
              <a:off x="5460249" y="4847513"/>
              <a:ext cx="61807" cy="61807"/>
            </a:xfrm>
            <a:custGeom>
              <a:avLst/>
              <a:gdLst/>
              <a:ahLst/>
              <a:cxnLst/>
              <a:rect l="l" t="t" r="r" b="b"/>
              <a:pathLst>
                <a:path w="1832" h="1832" extrusionOk="0">
                  <a:moveTo>
                    <a:pt x="916" y="1"/>
                  </a:moveTo>
                  <a:cubicBezTo>
                    <a:pt x="410" y="1"/>
                    <a:pt x="0" y="410"/>
                    <a:pt x="0" y="916"/>
                  </a:cubicBezTo>
                  <a:cubicBezTo>
                    <a:pt x="0"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3"/>
            <p:cNvSpPr/>
            <p:nvPr/>
          </p:nvSpPr>
          <p:spPr>
            <a:xfrm rot="5400000">
              <a:off x="5338846" y="4847496"/>
              <a:ext cx="61807" cy="61841"/>
            </a:xfrm>
            <a:custGeom>
              <a:avLst/>
              <a:gdLst/>
              <a:ahLst/>
              <a:cxnLst/>
              <a:rect l="l" t="t" r="r" b="b"/>
              <a:pathLst>
                <a:path w="1832" h="1833" extrusionOk="0">
                  <a:moveTo>
                    <a:pt x="916" y="0"/>
                  </a:moveTo>
                  <a:cubicBezTo>
                    <a:pt x="410" y="0"/>
                    <a:pt x="0" y="411"/>
                    <a:pt x="0" y="917"/>
                  </a:cubicBezTo>
                  <a:cubicBezTo>
                    <a:pt x="0"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13"/>
          <p:cNvSpPr txBox="1">
            <a:spLocks noGrp="1"/>
          </p:cNvSpPr>
          <p:nvPr>
            <p:ph type="title" hasCustomPrompt="1"/>
          </p:nvPr>
        </p:nvSpPr>
        <p:spPr>
          <a:xfrm>
            <a:off x="2271288" y="3059885"/>
            <a:ext cx="6207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63" name="Google Shape;363;p13"/>
          <p:cNvSpPr txBox="1">
            <a:spLocks noGrp="1"/>
          </p:cNvSpPr>
          <p:nvPr>
            <p:ph type="title" idx="6" hasCustomPrompt="1"/>
          </p:nvPr>
        </p:nvSpPr>
        <p:spPr>
          <a:xfrm>
            <a:off x="6252000" y="3059885"/>
            <a:ext cx="6207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64" name="Google Shape;364;p13"/>
          <p:cNvSpPr txBox="1">
            <a:spLocks noGrp="1"/>
          </p:cNvSpPr>
          <p:nvPr>
            <p:ph type="title" idx="7" hasCustomPrompt="1"/>
          </p:nvPr>
        </p:nvSpPr>
        <p:spPr>
          <a:xfrm>
            <a:off x="6252000" y="1283783"/>
            <a:ext cx="6207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65" name="Google Shape;365;p13"/>
          <p:cNvSpPr txBox="1">
            <a:spLocks noGrp="1"/>
          </p:cNvSpPr>
          <p:nvPr>
            <p:ph type="title" idx="8" hasCustomPrompt="1"/>
          </p:nvPr>
        </p:nvSpPr>
        <p:spPr>
          <a:xfrm>
            <a:off x="2271288" y="1283783"/>
            <a:ext cx="6207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grpSp>
        <p:nvGrpSpPr>
          <p:cNvPr id="366" name="Google Shape;366;p13"/>
          <p:cNvGrpSpPr/>
          <p:nvPr/>
        </p:nvGrpSpPr>
        <p:grpSpPr>
          <a:xfrm rot="5400000">
            <a:off x="8074525" y="1345825"/>
            <a:ext cx="539975" cy="158950"/>
            <a:chOff x="4104900" y="2848300"/>
            <a:chExt cx="539975" cy="158950"/>
          </a:xfrm>
        </p:grpSpPr>
        <p:sp>
          <p:nvSpPr>
            <p:cNvPr id="367" name="Google Shape;367;p13"/>
            <p:cNvSpPr/>
            <p:nvPr/>
          </p:nvSpPr>
          <p:spPr>
            <a:xfrm>
              <a:off x="4508675" y="2848300"/>
              <a:ext cx="136200" cy="158950"/>
            </a:xfrm>
            <a:custGeom>
              <a:avLst/>
              <a:gdLst/>
              <a:ahLst/>
              <a:cxnLst/>
              <a:rect l="l" t="t" r="r" b="b"/>
              <a:pathLst>
                <a:path w="5448" h="6358" extrusionOk="0">
                  <a:moveTo>
                    <a:pt x="3246" y="0"/>
                  </a:moveTo>
                  <a:lnTo>
                    <a:pt x="0" y="3246"/>
                  </a:lnTo>
                  <a:lnTo>
                    <a:pt x="3112" y="6358"/>
                  </a:lnTo>
                  <a:lnTo>
                    <a:pt x="5314" y="6358"/>
                  </a:lnTo>
                  <a:lnTo>
                    <a:pt x="2202" y="3246"/>
                  </a:lnTo>
                  <a:lnTo>
                    <a:pt x="54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4374075" y="2848300"/>
              <a:ext cx="136200" cy="158950"/>
            </a:xfrm>
            <a:custGeom>
              <a:avLst/>
              <a:gdLst/>
              <a:ahLst/>
              <a:cxnLst/>
              <a:rect l="l" t="t" r="r" b="b"/>
              <a:pathLst>
                <a:path w="5448" h="6358" extrusionOk="0">
                  <a:moveTo>
                    <a:pt x="3245" y="0"/>
                  </a:moveTo>
                  <a:lnTo>
                    <a:pt x="0" y="3246"/>
                  </a:lnTo>
                  <a:lnTo>
                    <a:pt x="3112" y="6358"/>
                  </a:lnTo>
                  <a:lnTo>
                    <a:pt x="5314" y="6358"/>
                  </a:lnTo>
                  <a:lnTo>
                    <a:pt x="2202" y="3246"/>
                  </a:lnTo>
                  <a:lnTo>
                    <a:pt x="54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a:off x="4239500" y="2848300"/>
              <a:ext cx="136175" cy="158950"/>
            </a:xfrm>
            <a:custGeom>
              <a:avLst/>
              <a:gdLst/>
              <a:ahLst/>
              <a:cxnLst/>
              <a:rect l="l" t="t" r="r" b="b"/>
              <a:pathLst>
                <a:path w="5447" h="6358" extrusionOk="0">
                  <a:moveTo>
                    <a:pt x="3244" y="0"/>
                  </a:moveTo>
                  <a:lnTo>
                    <a:pt x="0" y="3246"/>
                  </a:lnTo>
                  <a:lnTo>
                    <a:pt x="3111" y="6358"/>
                  </a:lnTo>
                  <a:lnTo>
                    <a:pt x="5313" y="6358"/>
                  </a:lnTo>
                  <a:lnTo>
                    <a:pt x="2201" y="3246"/>
                  </a:lnTo>
                  <a:lnTo>
                    <a:pt x="5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4104900" y="2848300"/>
              <a:ext cx="136175" cy="158950"/>
            </a:xfrm>
            <a:custGeom>
              <a:avLst/>
              <a:gdLst/>
              <a:ahLst/>
              <a:cxnLst/>
              <a:rect l="l" t="t" r="r" b="b"/>
              <a:pathLst>
                <a:path w="5447" h="6358" extrusionOk="0">
                  <a:moveTo>
                    <a:pt x="3246" y="0"/>
                  </a:moveTo>
                  <a:lnTo>
                    <a:pt x="0" y="3246"/>
                  </a:lnTo>
                  <a:lnTo>
                    <a:pt x="3112" y="6358"/>
                  </a:lnTo>
                  <a:lnTo>
                    <a:pt x="5312" y="6358"/>
                  </a:lnTo>
                  <a:lnTo>
                    <a:pt x="2201" y="3246"/>
                  </a:lnTo>
                  <a:lnTo>
                    <a:pt x="5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13"/>
          <p:cNvSpPr txBox="1">
            <a:spLocks noGrp="1"/>
          </p:cNvSpPr>
          <p:nvPr>
            <p:ph type="title" idx="9"/>
          </p:nvPr>
        </p:nvSpPr>
        <p:spPr>
          <a:xfrm>
            <a:off x="713225" y="541939"/>
            <a:ext cx="7717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2" name="Google Shape;372;p13"/>
          <p:cNvSpPr txBox="1">
            <a:spLocks noGrp="1"/>
          </p:cNvSpPr>
          <p:nvPr>
            <p:ph type="subTitle" idx="13"/>
          </p:nvPr>
        </p:nvSpPr>
        <p:spPr>
          <a:xfrm>
            <a:off x="5305200" y="2183756"/>
            <a:ext cx="2514300" cy="553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3" name="Google Shape;373;p13"/>
          <p:cNvSpPr txBox="1">
            <a:spLocks noGrp="1"/>
          </p:cNvSpPr>
          <p:nvPr>
            <p:ph type="subTitle" idx="14"/>
          </p:nvPr>
        </p:nvSpPr>
        <p:spPr>
          <a:xfrm>
            <a:off x="5305200" y="3957651"/>
            <a:ext cx="2514300" cy="557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4" name="Google Shape;374;p13"/>
          <p:cNvSpPr txBox="1">
            <a:spLocks noGrp="1"/>
          </p:cNvSpPr>
          <p:nvPr>
            <p:ph type="subTitle" idx="15"/>
          </p:nvPr>
        </p:nvSpPr>
        <p:spPr>
          <a:xfrm>
            <a:off x="1324488" y="2183756"/>
            <a:ext cx="2514300" cy="553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5" name="Google Shape;375;p13"/>
          <p:cNvSpPr/>
          <p:nvPr/>
        </p:nvSpPr>
        <p:spPr>
          <a:xfrm>
            <a:off x="8674800" y="0"/>
            <a:ext cx="4692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395"/>
        <p:cNvGrpSpPr/>
        <p:nvPr/>
      </p:nvGrpSpPr>
      <p:grpSpPr>
        <a:xfrm>
          <a:off x="0" y="0"/>
          <a:ext cx="0" cy="0"/>
          <a:chOff x="0" y="0"/>
          <a:chExt cx="0" cy="0"/>
        </a:xfrm>
      </p:grpSpPr>
      <p:sp>
        <p:nvSpPr>
          <p:cNvPr id="396" name="Google Shape;396;p15"/>
          <p:cNvSpPr txBox="1">
            <a:spLocks noGrp="1"/>
          </p:cNvSpPr>
          <p:nvPr>
            <p:ph type="title"/>
          </p:nvPr>
        </p:nvSpPr>
        <p:spPr>
          <a:xfrm>
            <a:off x="713225" y="541939"/>
            <a:ext cx="7717500" cy="572700"/>
          </a:xfrm>
          <a:prstGeom prst="rect">
            <a:avLst/>
          </a:prstGeom>
        </p:spPr>
        <p:txBody>
          <a:bodyPr spcFirstLastPara="1" wrap="square" lIns="91425" tIns="91425" rIns="91425" bIns="91425" anchor="b" anchorCtr="0">
            <a:noAutofit/>
          </a:bodyPr>
          <a:lstStyle>
            <a:lvl1pPr lvl="0">
              <a:spcBef>
                <a:spcPts val="0"/>
              </a:spcBef>
              <a:spcAft>
                <a:spcPts val="0"/>
              </a:spcAft>
              <a:buSzPts val="27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397" name="Google Shape;397;p15"/>
          <p:cNvSpPr txBox="1">
            <a:spLocks noGrp="1"/>
          </p:cNvSpPr>
          <p:nvPr>
            <p:ph type="sldNum" idx="12"/>
          </p:nvPr>
        </p:nvSpPr>
        <p:spPr>
          <a:xfrm>
            <a:off x="720025" y="4604400"/>
            <a:ext cx="442500" cy="218100"/>
          </a:xfrm>
          <a:prstGeom prst="rect">
            <a:avLst/>
          </a:prstGeom>
        </p:spPr>
        <p:txBody>
          <a:bodyPr spcFirstLastPara="1" wrap="square" lIns="91425" tIns="91425" rIns="91425" bIns="91425" anchor="t" anchorCtr="0">
            <a:noAutofit/>
          </a:bodyPr>
          <a:lstStyle>
            <a:lvl1pPr lvl="0" algn="l" rtl="0">
              <a:buNone/>
              <a:defRPr sz="800" b="1"/>
            </a:lvl1pPr>
            <a:lvl2pPr lvl="1" algn="l" rtl="0">
              <a:buNone/>
              <a:defRPr sz="800" b="1"/>
            </a:lvl2pPr>
            <a:lvl3pPr lvl="2" algn="l" rtl="0">
              <a:buNone/>
              <a:defRPr sz="800" b="1"/>
            </a:lvl3pPr>
            <a:lvl4pPr lvl="3" algn="l" rtl="0">
              <a:buNone/>
              <a:defRPr sz="800" b="1"/>
            </a:lvl4pPr>
            <a:lvl5pPr lvl="4" algn="l" rtl="0">
              <a:buNone/>
              <a:defRPr sz="800" b="1"/>
            </a:lvl5pPr>
            <a:lvl6pPr lvl="5" algn="l" rtl="0">
              <a:buNone/>
              <a:defRPr sz="800" b="1"/>
            </a:lvl6pPr>
            <a:lvl7pPr lvl="6" algn="l" rtl="0">
              <a:buNone/>
              <a:defRPr sz="800" b="1"/>
            </a:lvl7pPr>
            <a:lvl8pPr lvl="7" algn="l" rtl="0">
              <a:buNone/>
              <a:defRPr sz="800" b="1"/>
            </a:lvl8pPr>
            <a:lvl9pPr lvl="8" algn="l" rtl="0">
              <a:buNone/>
              <a:defRPr sz="800" b="1"/>
            </a:lvl9pPr>
          </a:lstStyle>
          <a:p>
            <a:pPr marL="0" lvl="0" indent="0" algn="l" rtl="0">
              <a:spcBef>
                <a:spcPts val="0"/>
              </a:spcBef>
              <a:spcAft>
                <a:spcPts val="0"/>
              </a:spcAft>
              <a:buNone/>
            </a:pPr>
            <a:fld id="{00000000-1234-1234-1234-123412341234}" type="slidenum">
              <a:rPr lang="en"/>
              <a:t>‹#›</a:t>
            </a:fld>
            <a:endParaRPr sz="1000"/>
          </a:p>
        </p:txBody>
      </p:sp>
      <p:sp>
        <p:nvSpPr>
          <p:cNvPr id="398" name="Google Shape;398;p15"/>
          <p:cNvSpPr/>
          <p:nvPr/>
        </p:nvSpPr>
        <p:spPr>
          <a:xfrm>
            <a:off x="721525" y="4872525"/>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5"/>
          <p:cNvGrpSpPr/>
          <p:nvPr/>
        </p:nvGrpSpPr>
        <p:grpSpPr>
          <a:xfrm>
            <a:off x="8557669" y="3544625"/>
            <a:ext cx="361650" cy="1394426"/>
            <a:chOff x="8557669" y="3544625"/>
            <a:chExt cx="361650" cy="1394426"/>
          </a:xfrm>
        </p:grpSpPr>
        <p:sp>
          <p:nvSpPr>
            <p:cNvPr id="400" name="Google Shape;400;p15"/>
            <p:cNvSpPr/>
            <p:nvPr/>
          </p:nvSpPr>
          <p:spPr>
            <a:xfrm>
              <a:off x="8557669" y="4871479"/>
              <a:ext cx="67635" cy="67572"/>
            </a:xfrm>
            <a:custGeom>
              <a:avLst/>
              <a:gdLst/>
              <a:ahLst/>
              <a:cxnLst/>
              <a:rect l="l" t="t" r="r" b="b"/>
              <a:pathLst>
                <a:path w="1066" h="1065" extrusionOk="0">
                  <a:moveTo>
                    <a:pt x="532" y="0"/>
                  </a:moveTo>
                  <a:cubicBezTo>
                    <a:pt x="239" y="0"/>
                    <a:pt x="0" y="238"/>
                    <a:pt x="0" y="532"/>
                  </a:cubicBezTo>
                  <a:cubicBezTo>
                    <a:pt x="0" y="827"/>
                    <a:pt x="239" y="1064"/>
                    <a:pt x="532" y="1064"/>
                  </a:cubicBezTo>
                  <a:cubicBezTo>
                    <a:pt x="827" y="1064"/>
                    <a:pt x="1065" y="827"/>
                    <a:pt x="1065" y="532"/>
                  </a:cubicBezTo>
                  <a:cubicBezTo>
                    <a:pt x="1065" y="238"/>
                    <a:pt x="827"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8557669" y="4738813"/>
              <a:ext cx="67635" cy="67508"/>
            </a:xfrm>
            <a:custGeom>
              <a:avLst/>
              <a:gdLst/>
              <a:ahLst/>
              <a:cxnLst/>
              <a:rect l="l" t="t" r="r" b="b"/>
              <a:pathLst>
                <a:path w="1066" h="1064" extrusionOk="0">
                  <a:moveTo>
                    <a:pt x="532" y="0"/>
                  </a:moveTo>
                  <a:cubicBezTo>
                    <a:pt x="239" y="0"/>
                    <a:pt x="0" y="239"/>
                    <a:pt x="0" y="532"/>
                  </a:cubicBezTo>
                  <a:cubicBezTo>
                    <a:pt x="0" y="825"/>
                    <a:pt x="239" y="1064"/>
                    <a:pt x="532" y="1064"/>
                  </a:cubicBezTo>
                  <a:cubicBezTo>
                    <a:pt x="827" y="1064"/>
                    <a:pt x="1065" y="825"/>
                    <a:pt x="1065" y="532"/>
                  </a:cubicBezTo>
                  <a:cubicBezTo>
                    <a:pt x="1065" y="237"/>
                    <a:pt x="827"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a:off x="8557669" y="4606083"/>
              <a:ext cx="67635" cy="67635"/>
            </a:xfrm>
            <a:custGeom>
              <a:avLst/>
              <a:gdLst/>
              <a:ahLst/>
              <a:cxnLst/>
              <a:rect l="l" t="t" r="r" b="b"/>
              <a:pathLst>
                <a:path w="1066" h="1066" extrusionOk="0">
                  <a:moveTo>
                    <a:pt x="532" y="1"/>
                  </a:moveTo>
                  <a:cubicBezTo>
                    <a:pt x="239" y="1"/>
                    <a:pt x="0" y="238"/>
                    <a:pt x="0" y="533"/>
                  </a:cubicBezTo>
                  <a:cubicBezTo>
                    <a:pt x="0" y="827"/>
                    <a:pt x="239" y="1066"/>
                    <a:pt x="532" y="1066"/>
                  </a:cubicBezTo>
                  <a:cubicBezTo>
                    <a:pt x="827" y="1066"/>
                    <a:pt x="1065" y="827"/>
                    <a:pt x="1065" y="533"/>
                  </a:cubicBezTo>
                  <a:cubicBezTo>
                    <a:pt x="1065" y="239"/>
                    <a:pt x="827"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a:off x="8557669" y="4473417"/>
              <a:ext cx="67635" cy="67635"/>
            </a:xfrm>
            <a:custGeom>
              <a:avLst/>
              <a:gdLst/>
              <a:ahLst/>
              <a:cxnLst/>
              <a:rect l="l" t="t" r="r" b="b"/>
              <a:pathLst>
                <a:path w="1066" h="1066" extrusionOk="0">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8557669" y="4340750"/>
              <a:ext cx="67635" cy="67635"/>
            </a:xfrm>
            <a:custGeom>
              <a:avLst/>
              <a:gdLst/>
              <a:ahLst/>
              <a:cxnLst/>
              <a:rect l="l" t="t" r="r" b="b"/>
              <a:pathLst>
                <a:path w="1066" h="1066" extrusionOk="0">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a:off x="8557669" y="4208021"/>
              <a:ext cx="67635" cy="67698"/>
            </a:xfrm>
            <a:custGeom>
              <a:avLst/>
              <a:gdLst/>
              <a:ahLst/>
              <a:cxnLst/>
              <a:rect l="l" t="t" r="r" b="b"/>
              <a:pathLst>
                <a:path w="1066" h="1067" extrusionOk="0">
                  <a:moveTo>
                    <a:pt x="532" y="1"/>
                  </a:moveTo>
                  <a:cubicBezTo>
                    <a:pt x="239" y="1"/>
                    <a:pt x="0" y="240"/>
                    <a:pt x="0" y="533"/>
                  </a:cubicBezTo>
                  <a:cubicBezTo>
                    <a:pt x="0" y="827"/>
                    <a:pt x="239" y="1066"/>
                    <a:pt x="532" y="1066"/>
                  </a:cubicBezTo>
                  <a:cubicBezTo>
                    <a:pt x="827" y="1066"/>
                    <a:pt x="1065" y="827"/>
                    <a:pt x="1065" y="533"/>
                  </a:cubicBezTo>
                  <a:cubicBezTo>
                    <a:pt x="1065" y="240"/>
                    <a:pt x="827"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8557669" y="4075354"/>
              <a:ext cx="67635" cy="67635"/>
            </a:xfrm>
            <a:custGeom>
              <a:avLst/>
              <a:gdLst/>
              <a:ahLst/>
              <a:cxnLst/>
              <a:rect l="l" t="t" r="r" b="b"/>
              <a:pathLst>
                <a:path w="1066" h="1066" extrusionOk="0">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8557669" y="3942688"/>
              <a:ext cx="67635" cy="67635"/>
            </a:xfrm>
            <a:custGeom>
              <a:avLst/>
              <a:gdLst/>
              <a:ahLst/>
              <a:cxnLst/>
              <a:rect l="l" t="t" r="r" b="b"/>
              <a:pathLst>
                <a:path w="1066" h="1066" extrusionOk="0">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8557669" y="3810021"/>
              <a:ext cx="67635" cy="67635"/>
            </a:xfrm>
            <a:custGeom>
              <a:avLst/>
              <a:gdLst/>
              <a:ahLst/>
              <a:cxnLst/>
              <a:rect l="l" t="t" r="r" b="b"/>
              <a:pathLst>
                <a:path w="1066" h="1066" extrusionOk="0">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a:off x="8557669" y="3677291"/>
              <a:ext cx="67635" cy="67635"/>
            </a:xfrm>
            <a:custGeom>
              <a:avLst/>
              <a:gdLst/>
              <a:ahLst/>
              <a:cxnLst/>
              <a:rect l="l" t="t" r="r" b="b"/>
              <a:pathLst>
                <a:path w="1066" h="1066" extrusionOk="0">
                  <a:moveTo>
                    <a:pt x="532" y="1"/>
                  </a:moveTo>
                  <a:cubicBezTo>
                    <a:pt x="239" y="1"/>
                    <a:pt x="0" y="239"/>
                    <a:pt x="0" y="533"/>
                  </a:cubicBezTo>
                  <a:cubicBezTo>
                    <a:pt x="0" y="827"/>
                    <a:pt x="239" y="1066"/>
                    <a:pt x="532" y="1066"/>
                  </a:cubicBezTo>
                  <a:cubicBezTo>
                    <a:pt x="827" y="1066"/>
                    <a:pt x="1065" y="827"/>
                    <a:pt x="1065" y="533"/>
                  </a:cubicBezTo>
                  <a:cubicBezTo>
                    <a:pt x="1065" y="239"/>
                    <a:pt x="827"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8557669" y="3544625"/>
              <a:ext cx="67635" cy="67635"/>
            </a:xfrm>
            <a:custGeom>
              <a:avLst/>
              <a:gdLst/>
              <a:ahLst/>
              <a:cxnLst/>
              <a:rect l="l" t="t" r="r" b="b"/>
              <a:pathLst>
                <a:path w="1066" h="1066" extrusionOk="0">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a:off x="8704677" y="4871479"/>
              <a:ext cx="67635" cy="67572"/>
            </a:xfrm>
            <a:custGeom>
              <a:avLst/>
              <a:gdLst/>
              <a:ahLst/>
              <a:cxnLst/>
              <a:rect l="l" t="t" r="r" b="b"/>
              <a:pathLst>
                <a:path w="1066" h="1065" extrusionOk="0">
                  <a:moveTo>
                    <a:pt x="532" y="0"/>
                  </a:moveTo>
                  <a:cubicBezTo>
                    <a:pt x="239" y="0"/>
                    <a:pt x="0" y="238"/>
                    <a:pt x="0" y="532"/>
                  </a:cubicBezTo>
                  <a:cubicBezTo>
                    <a:pt x="0" y="827"/>
                    <a:pt x="239" y="1064"/>
                    <a:pt x="532" y="1064"/>
                  </a:cubicBezTo>
                  <a:cubicBezTo>
                    <a:pt x="827" y="1064"/>
                    <a:pt x="1065" y="827"/>
                    <a:pt x="1065" y="532"/>
                  </a:cubicBezTo>
                  <a:cubicBezTo>
                    <a:pt x="1065" y="238"/>
                    <a:pt x="827"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a:off x="8704677" y="4738813"/>
              <a:ext cx="67635" cy="67508"/>
            </a:xfrm>
            <a:custGeom>
              <a:avLst/>
              <a:gdLst/>
              <a:ahLst/>
              <a:cxnLst/>
              <a:rect l="l" t="t" r="r" b="b"/>
              <a:pathLst>
                <a:path w="1066" h="1064" extrusionOk="0">
                  <a:moveTo>
                    <a:pt x="532" y="0"/>
                  </a:moveTo>
                  <a:cubicBezTo>
                    <a:pt x="239" y="0"/>
                    <a:pt x="0" y="239"/>
                    <a:pt x="0" y="532"/>
                  </a:cubicBezTo>
                  <a:cubicBezTo>
                    <a:pt x="0" y="825"/>
                    <a:pt x="239" y="1064"/>
                    <a:pt x="532" y="1064"/>
                  </a:cubicBezTo>
                  <a:cubicBezTo>
                    <a:pt x="827" y="1064"/>
                    <a:pt x="1065" y="825"/>
                    <a:pt x="1065" y="532"/>
                  </a:cubicBezTo>
                  <a:cubicBezTo>
                    <a:pt x="1065" y="237"/>
                    <a:pt x="827"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8704677" y="4606083"/>
              <a:ext cx="67635" cy="67635"/>
            </a:xfrm>
            <a:custGeom>
              <a:avLst/>
              <a:gdLst/>
              <a:ahLst/>
              <a:cxnLst/>
              <a:rect l="l" t="t" r="r" b="b"/>
              <a:pathLst>
                <a:path w="1066" h="1066" extrusionOk="0">
                  <a:moveTo>
                    <a:pt x="532" y="1"/>
                  </a:moveTo>
                  <a:cubicBezTo>
                    <a:pt x="239" y="1"/>
                    <a:pt x="0" y="238"/>
                    <a:pt x="0" y="533"/>
                  </a:cubicBezTo>
                  <a:cubicBezTo>
                    <a:pt x="0" y="827"/>
                    <a:pt x="239" y="1066"/>
                    <a:pt x="532" y="1066"/>
                  </a:cubicBezTo>
                  <a:cubicBezTo>
                    <a:pt x="827" y="1066"/>
                    <a:pt x="1065" y="827"/>
                    <a:pt x="1065" y="533"/>
                  </a:cubicBezTo>
                  <a:cubicBezTo>
                    <a:pt x="1065" y="239"/>
                    <a:pt x="827"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a:off x="8704677" y="4473417"/>
              <a:ext cx="67635" cy="67635"/>
            </a:xfrm>
            <a:custGeom>
              <a:avLst/>
              <a:gdLst/>
              <a:ahLst/>
              <a:cxnLst/>
              <a:rect l="l" t="t" r="r" b="b"/>
              <a:pathLst>
                <a:path w="1066" h="1066" extrusionOk="0">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a:off x="8704677" y="4340750"/>
              <a:ext cx="67635" cy="67635"/>
            </a:xfrm>
            <a:custGeom>
              <a:avLst/>
              <a:gdLst/>
              <a:ahLst/>
              <a:cxnLst/>
              <a:rect l="l" t="t" r="r" b="b"/>
              <a:pathLst>
                <a:path w="1066" h="1066" extrusionOk="0">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8704677" y="4208021"/>
              <a:ext cx="67635" cy="67698"/>
            </a:xfrm>
            <a:custGeom>
              <a:avLst/>
              <a:gdLst/>
              <a:ahLst/>
              <a:cxnLst/>
              <a:rect l="l" t="t" r="r" b="b"/>
              <a:pathLst>
                <a:path w="1066" h="1067" extrusionOk="0">
                  <a:moveTo>
                    <a:pt x="532" y="1"/>
                  </a:moveTo>
                  <a:cubicBezTo>
                    <a:pt x="239" y="1"/>
                    <a:pt x="0" y="240"/>
                    <a:pt x="0" y="533"/>
                  </a:cubicBezTo>
                  <a:cubicBezTo>
                    <a:pt x="0" y="827"/>
                    <a:pt x="239" y="1066"/>
                    <a:pt x="532" y="1066"/>
                  </a:cubicBezTo>
                  <a:cubicBezTo>
                    <a:pt x="827" y="1066"/>
                    <a:pt x="1065" y="827"/>
                    <a:pt x="1065" y="533"/>
                  </a:cubicBezTo>
                  <a:cubicBezTo>
                    <a:pt x="1065" y="240"/>
                    <a:pt x="827"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8704677" y="4075354"/>
              <a:ext cx="67635" cy="67635"/>
            </a:xfrm>
            <a:custGeom>
              <a:avLst/>
              <a:gdLst/>
              <a:ahLst/>
              <a:cxnLst/>
              <a:rect l="l" t="t" r="r" b="b"/>
              <a:pathLst>
                <a:path w="1066" h="1066" extrusionOk="0">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a:off x="8704677" y="3942688"/>
              <a:ext cx="67635" cy="67635"/>
            </a:xfrm>
            <a:custGeom>
              <a:avLst/>
              <a:gdLst/>
              <a:ahLst/>
              <a:cxnLst/>
              <a:rect l="l" t="t" r="r" b="b"/>
              <a:pathLst>
                <a:path w="1066" h="1066" extrusionOk="0">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p:nvPr/>
          </p:nvSpPr>
          <p:spPr>
            <a:xfrm>
              <a:off x="8704677" y="3810021"/>
              <a:ext cx="67635" cy="67635"/>
            </a:xfrm>
            <a:custGeom>
              <a:avLst/>
              <a:gdLst/>
              <a:ahLst/>
              <a:cxnLst/>
              <a:rect l="l" t="t" r="r" b="b"/>
              <a:pathLst>
                <a:path w="1066" h="1066" extrusionOk="0">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5"/>
            <p:cNvSpPr/>
            <p:nvPr/>
          </p:nvSpPr>
          <p:spPr>
            <a:xfrm>
              <a:off x="8704677" y="3677291"/>
              <a:ext cx="67635" cy="67635"/>
            </a:xfrm>
            <a:custGeom>
              <a:avLst/>
              <a:gdLst/>
              <a:ahLst/>
              <a:cxnLst/>
              <a:rect l="l" t="t" r="r" b="b"/>
              <a:pathLst>
                <a:path w="1066" h="1066" extrusionOk="0">
                  <a:moveTo>
                    <a:pt x="532" y="1"/>
                  </a:moveTo>
                  <a:cubicBezTo>
                    <a:pt x="239" y="1"/>
                    <a:pt x="0" y="239"/>
                    <a:pt x="0" y="533"/>
                  </a:cubicBezTo>
                  <a:cubicBezTo>
                    <a:pt x="0" y="827"/>
                    <a:pt x="239" y="1066"/>
                    <a:pt x="532" y="1066"/>
                  </a:cubicBezTo>
                  <a:cubicBezTo>
                    <a:pt x="827" y="1066"/>
                    <a:pt x="1065" y="827"/>
                    <a:pt x="1065" y="533"/>
                  </a:cubicBezTo>
                  <a:cubicBezTo>
                    <a:pt x="1065" y="239"/>
                    <a:pt x="827"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5"/>
            <p:cNvSpPr/>
            <p:nvPr/>
          </p:nvSpPr>
          <p:spPr>
            <a:xfrm>
              <a:off x="8704677" y="3544625"/>
              <a:ext cx="67635" cy="67635"/>
            </a:xfrm>
            <a:custGeom>
              <a:avLst/>
              <a:gdLst/>
              <a:ahLst/>
              <a:cxnLst/>
              <a:rect l="l" t="t" r="r" b="b"/>
              <a:pathLst>
                <a:path w="1066" h="1066" extrusionOk="0">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5"/>
            <p:cNvSpPr/>
            <p:nvPr/>
          </p:nvSpPr>
          <p:spPr>
            <a:xfrm>
              <a:off x="8851685" y="4871479"/>
              <a:ext cx="67635" cy="67572"/>
            </a:xfrm>
            <a:custGeom>
              <a:avLst/>
              <a:gdLst/>
              <a:ahLst/>
              <a:cxnLst/>
              <a:rect l="l" t="t" r="r" b="b"/>
              <a:pathLst>
                <a:path w="1066" h="1065" extrusionOk="0">
                  <a:moveTo>
                    <a:pt x="532" y="0"/>
                  </a:moveTo>
                  <a:cubicBezTo>
                    <a:pt x="239" y="0"/>
                    <a:pt x="0" y="238"/>
                    <a:pt x="0" y="532"/>
                  </a:cubicBezTo>
                  <a:cubicBezTo>
                    <a:pt x="0" y="827"/>
                    <a:pt x="239" y="1064"/>
                    <a:pt x="532" y="1064"/>
                  </a:cubicBezTo>
                  <a:cubicBezTo>
                    <a:pt x="827" y="1064"/>
                    <a:pt x="1065" y="827"/>
                    <a:pt x="1065" y="532"/>
                  </a:cubicBezTo>
                  <a:cubicBezTo>
                    <a:pt x="1065" y="238"/>
                    <a:pt x="827"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5"/>
            <p:cNvSpPr/>
            <p:nvPr/>
          </p:nvSpPr>
          <p:spPr>
            <a:xfrm>
              <a:off x="8851685" y="4738813"/>
              <a:ext cx="67635" cy="67508"/>
            </a:xfrm>
            <a:custGeom>
              <a:avLst/>
              <a:gdLst/>
              <a:ahLst/>
              <a:cxnLst/>
              <a:rect l="l" t="t" r="r" b="b"/>
              <a:pathLst>
                <a:path w="1066" h="1064" extrusionOk="0">
                  <a:moveTo>
                    <a:pt x="532" y="0"/>
                  </a:moveTo>
                  <a:cubicBezTo>
                    <a:pt x="239" y="0"/>
                    <a:pt x="0" y="239"/>
                    <a:pt x="0" y="532"/>
                  </a:cubicBezTo>
                  <a:cubicBezTo>
                    <a:pt x="0" y="825"/>
                    <a:pt x="239" y="1064"/>
                    <a:pt x="532" y="1064"/>
                  </a:cubicBezTo>
                  <a:cubicBezTo>
                    <a:pt x="827" y="1064"/>
                    <a:pt x="1065" y="825"/>
                    <a:pt x="1065" y="532"/>
                  </a:cubicBezTo>
                  <a:cubicBezTo>
                    <a:pt x="1065" y="237"/>
                    <a:pt x="827"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5"/>
            <p:cNvSpPr/>
            <p:nvPr/>
          </p:nvSpPr>
          <p:spPr>
            <a:xfrm>
              <a:off x="8851685" y="4606083"/>
              <a:ext cx="67635" cy="67635"/>
            </a:xfrm>
            <a:custGeom>
              <a:avLst/>
              <a:gdLst/>
              <a:ahLst/>
              <a:cxnLst/>
              <a:rect l="l" t="t" r="r" b="b"/>
              <a:pathLst>
                <a:path w="1066" h="1066" extrusionOk="0">
                  <a:moveTo>
                    <a:pt x="532" y="1"/>
                  </a:moveTo>
                  <a:cubicBezTo>
                    <a:pt x="239" y="1"/>
                    <a:pt x="0" y="238"/>
                    <a:pt x="0" y="533"/>
                  </a:cubicBezTo>
                  <a:cubicBezTo>
                    <a:pt x="0" y="827"/>
                    <a:pt x="239" y="1066"/>
                    <a:pt x="532" y="1066"/>
                  </a:cubicBezTo>
                  <a:cubicBezTo>
                    <a:pt x="827" y="1066"/>
                    <a:pt x="1065" y="827"/>
                    <a:pt x="1065" y="533"/>
                  </a:cubicBezTo>
                  <a:cubicBezTo>
                    <a:pt x="1065" y="239"/>
                    <a:pt x="827"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5"/>
            <p:cNvSpPr/>
            <p:nvPr/>
          </p:nvSpPr>
          <p:spPr>
            <a:xfrm>
              <a:off x="8851685" y="4473417"/>
              <a:ext cx="67635" cy="67635"/>
            </a:xfrm>
            <a:custGeom>
              <a:avLst/>
              <a:gdLst/>
              <a:ahLst/>
              <a:cxnLst/>
              <a:rect l="l" t="t" r="r" b="b"/>
              <a:pathLst>
                <a:path w="1066" h="1066" extrusionOk="0">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5"/>
            <p:cNvSpPr/>
            <p:nvPr/>
          </p:nvSpPr>
          <p:spPr>
            <a:xfrm>
              <a:off x="8851685" y="4340750"/>
              <a:ext cx="67635" cy="67635"/>
            </a:xfrm>
            <a:custGeom>
              <a:avLst/>
              <a:gdLst/>
              <a:ahLst/>
              <a:cxnLst/>
              <a:rect l="l" t="t" r="r" b="b"/>
              <a:pathLst>
                <a:path w="1066" h="1066" extrusionOk="0">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5"/>
            <p:cNvSpPr/>
            <p:nvPr/>
          </p:nvSpPr>
          <p:spPr>
            <a:xfrm>
              <a:off x="8851685" y="4208021"/>
              <a:ext cx="67635" cy="67698"/>
            </a:xfrm>
            <a:custGeom>
              <a:avLst/>
              <a:gdLst/>
              <a:ahLst/>
              <a:cxnLst/>
              <a:rect l="l" t="t" r="r" b="b"/>
              <a:pathLst>
                <a:path w="1066" h="1067" extrusionOk="0">
                  <a:moveTo>
                    <a:pt x="532" y="1"/>
                  </a:moveTo>
                  <a:cubicBezTo>
                    <a:pt x="239" y="1"/>
                    <a:pt x="0" y="240"/>
                    <a:pt x="0" y="533"/>
                  </a:cubicBezTo>
                  <a:cubicBezTo>
                    <a:pt x="0" y="827"/>
                    <a:pt x="239" y="1066"/>
                    <a:pt x="532" y="1066"/>
                  </a:cubicBezTo>
                  <a:cubicBezTo>
                    <a:pt x="827" y="1066"/>
                    <a:pt x="1065" y="827"/>
                    <a:pt x="1065" y="533"/>
                  </a:cubicBezTo>
                  <a:cubicBezTo>
                    <a:pt x="1065" y="240"/>
                    <a:pt x="827"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5"/>
            <p:cNvSpPr/>
            <p:nvPr/>
          </p:nvSpPr>
          <p:spPr>
            <a:xfrm>
              <a:off x="8851685" y="4075354"/>
              <a:ext cx="67635" cy="67635"/>
            </a:xfrm>
            <a:custGeom>
              <a:avLst/>
              <a:gdLst/>
              <a:ahLst/>
              <a:cxnLst/>
              <a:rect l="l" t="t" r="r" b="b"/>
              <a:pathLst>
                <a:path w="1066" h="1066" extrusionOk="0">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5"/>
            <p:cNvSpPr/>
            <p:nvPr/>
          </p:nvSpPr>
          <p:spPr>
            <a:xfrm>
              <a:off x="8851685" y="3942688"/>
              <a:ext cx="67635" cy="67635"/>
            </a:xfrm>
            <a:custGeom>
              <a:avLst/>
              <a:gdLst/>
              <a:ahLst/>
              <a:cxnLst/>
              <a:rect l="l" t="t" r="r" b="b"/>
              <a:pathLst>
                <a:path w="1066" h="1066" extrusionOk="0">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5"/>
            <p:cNvSpPr/>
            <p:nvPr/>
          </p:nvSpPr>
          <p:spPr>
            <a:xfrm>
              <a:off x="8851685" y="3810021"/>
              <a:ext cx="67635" cy="67635"/>
            </a:xfrm>
            <a:custGeom>
              <a:avLst/>
              <a:gdLst/>
              <a:ahLst/>
              <a:cxnLst/>
              <a:rect l="l" t="t" r="r" b="b"/>
              <a:pathLst>
                <a:path w="1066" h="1066" extrusionOk="0">
                  <a:moveTo>
                    <a:pt x="532" y="0"/>
                  </a:moveTo>
                  <a:cubicBezTo>
                    <a:pt x="239" y="0"/>
                    <a:pt x="0" y="239"/>
                    <a:pt x="0" y="532"/>
                  </a:cubicBezTo>
                  <a:cubicBezTo>
                    <a:pt x="0" y="827"/>
                    <a:pt x="239" y="1065"/>
                    <a:pt x="532" y="1065"/>
                  </a:cubicBezTo>
                  <a:cubicBezTo>
                    <a:pt x="827" y="1065"/>
                    <a:pt x="1065" y="827"/>
                    <a:pt x="1065" y="532"/>
                  </a:cubicBezTo>
                  <a:cubicBezTo>
                    <a:pt x="1065" y="239"/>
                    <a:pt x="827" y="0"/>
                    <a:pt x="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5"/>
            <p:cNvSpPr/>
            <p:nvPr/>
          </p:nvSpPr>
          <p:spPr>
            <a:xfrm>
              <a:off x="8851685" y="3677291"/>
              <a:ext cx="67635" cy="67635"/>
            </a:xfrm>
            <a:custGeom>
              <a:avLst/>
              <a:gdLst/>
              <a:ahLst/>
              <a:cxnLst/>
              <a:rect l="l" t="t" r="r" b="b"/>
              <a:pathLst>
                <a:path w="1066" h="1066" extrusionOk="0">
                  <a:moveTo>
                    <a:pt x="532" y="1"/>
                  </a:moveTo>
                  <a:cubicBezTo>
                    <a:pt x="239" y="1"/>
                    <a:pt x="0" y="239"/>
                    <a:pt x="0" y="533"/>
                  </a:cubicBezTo>
                  <a:cubicBezTo>
                    <a:pt x="0" y="827"/>
                    <a:pt x="239" y="1066"/>
                    <a:pt x="532" y="1066"/>
                  </a:cubicBezTo>
                  <a:cubicBezTo>
                    <a:pt x="827" y="1066"/>
                    <a:pt x="1065" y="827"/>
                    <a:pt x="1065" y="533"/>
                  </a:cubicBezTo>
                  <a:cubicBezTo>
                    <a:pt x="1065" y="239"/>
                    <a:pt x="827"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5"/>
            <p:cNvSpPr/>
            <p:nvPr/>
          </p:nvSpPr>
          <p:spPr>
            <a:xfrm>
              <a:off x="8851685" y="3544625"/>
              <a:ext cx="67635" cy="67635"/>
            </a:xfrm>
            <a:custGeom>
              <a:avLst/>
              <a:gdLst/>
              <a:ahLst/>
              <a:cxnLst/>
              <a:rect l="l" t="t" r="r" b="b"/>
              <a:pathLst>
                <a:path w="1066" h="1066" extrusionOk="0">
                  <a:moveTo>
                    <a:pt x="532" y="1"/>
                  </a:moveTo>
                  <a:cubicBezTo>
                    <a:pt x="239" y="1"/>
                    <a:pt x="0" y="239"/>
                    <a:pt x="0" y="532"/>
                  </a:cubicBezTo>
                  <a:cubicBezTo>
                    <a:pt x="0" y="827"/>
                    <a:pt x="239" y="1066"/>
                    <a:pt x="532" y="1066"/>
                  </a:cubicBezTo>
                  <a:cubicBezTo>
                    <a:pt x="827" y="1066"/>
                    <a:pt x="1065" y="827"/>
                    <a:pt x="1065" y="532"/>
                  </a:cubicBezTo>
                  <a:cubicBezTo>
                    <a:pt x="1065" y="239"/>
                    <a:pt x="827" y="1"/>
                    <a:pt x="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15"/>
          <p:cNvSpPr/>
          <p:nvPr/>
        </p:nvSpPr>
        <p:spPr>
          <a:xfrm>
            <a:off x="-84500" y="-47875"/>
            <a:ext cx="442572" cy="442572"/>
          </a:xfrm>
          <a:custGeom>
            <a:avLst/>
            <a:gdLst/>
            <a:ahLst/>
            <a:cxnLst/>
            <a:rect l="l" t="t" r="r" b="b"/>
            <a:pathLst>
              <a:path w="12352" h="12352" extrusionOk="0">
                <a:moveTo>
                  <a:pt x="11572" y="779"/>
                </a:moveTo>
                <a:lnTo>
                  <a:pt x="11572" y="11572"/>
                </a:lnTo>
                <a:lnTo>
                  <a:pt x="779" y="11572"/>
                </a:lnTo>
                <a:lnTo>
                  <a:pt x="779" y="779"/>
                </a:lnTo>
                <a:close/>
                <a:moveTo>
                  <a:pt x="0" y="0"/>
                </a:moveTo>
                <a:lnTo>
                  <a:pt x="0" y="12351"/>
                </a:lnTo>
                <a:lnTo>
                  <a:pt x="12351" y="12351"/>
                </a:lnTo>
                <a:lnTo>
                  <a:pt x="123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5"/>
          <p:cNvSpPr/>
          <p:nvPr/>
        </p:nvSpPr>
        <p:spPr>
          <a:xfrm>
            <a:off x="28580" y="65205"/>
            <a:ext cx="216342" cy="216342"/>
          </a:xfrm>
          <a:custGeom>
            <a:avLst/>
            <a:gdLst/>
            <a:ahLst/>
            <a:cxnLst/>
            <a:rect l="l" t="t" r="r" b="b"/>
            <a:pathLst>
              <a:path w="6038" h="6038" extrusionOk="0">
                <a:moveTo>
                  <a:pt x="1" y="1"/>
                </a:moveTo>
                <a:lnTo>
                  <a:pt x="1" y="6037"/>
                </a:lnTo>
                <a:lnTo>
                  <a:pt x="6037" y="6037"/>
                </a:lnTo>
                <a:lnTo>
                  <a:pt x="60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5"/>
          <p:cNvSpPr/>
          <p:nvPr/>
        </p:nvSpPr>
        <p:spPr>
          <a:xfrm>
            <a:off x="53651" y="495852"/>
            <a:ext cx="166196" cy="150256"/>
          </a:xfrm>
          <a:custGeom>
            <a:avLst/>
            <a:gdLst/>
            <a:ahLst/>
            <a:cxnLst/>
            <a:rect l="l" t="t" r="r" b="b"/>
            <a:pathLst>
              <a:path w="6038" h="6038" extrusionOk="0">
                <a:moveTo>
                  <a:pt x="1" y="1"/>
                </a:moveTo>
                <a:lnTo>
                  <a:pt x="1" y="6037"/>
                </a:lnTo>
                <a:lnTo>
                  <a:pt x="6037" y="6037"/>
                </a:lnTo>
                <a:lnTo>
                  <a:pt x="60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5"/>
          <p:cNvSpPr/>
          <p:nvPr/>
        </p:nvSpPr>
        <p:spPr>
          <a:xfrm>
            <a:off x="470826" y="-47873"/>
            <a:ext cx="166196" cy="150256"/>
          </a:xfrm>
          <a:custGeom>
            <a:avLst/>
            <a:gdLst/>
            <a:ahLst/>
            <a:cxnLst/>
            <a:rect l="l" t="t" r="r" b="b"/>
            <a:pathLst>
              <a:path w="6038" h="6038" extrusionOk="0">
                <a:moveTo>
                  <a:pt x="1" y="1"/>
                </a:moveTo>
                <a:lnTo>
                  <a:pt x="1" y="6037"/>
                </a:lnTo>
                <a:lnTo>
                  <a:pt x="6037" y="6037"/>
                </a:lnTo>
                <a:lnTo>
                  <a:pt x="60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5"/>
          <p:cNvSpPr/>
          <p:nvPr/>
        </p:nvSpPr>
        <p:spPr>
          <a:xfrm>
            <a:off x="8833550" y="0"/>
            <a:ext cx="3105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438"/>
        <p:cNvGrpSpPr/>
        <p:nvPr/>
      </p:nvGrpSpPr>
      <p:grpSpPr>
        <a:xfrm>
          <a:off x="0" y="0"/>
          <a:ext cx="0" cy="0"/>
          <a:chOff x="0" y="0"/>
          <a:chExt cx="0" cy="0"/>
        </a:xfrm>
      </p:grpSpPr>
      <p:sp>
        <p:nvSpPr>
          <p:cNvPr id="439" name="Google Shape;439;p16"/>
          <p:cNvSpPr txBox="1">
            <a:spLocks noGrp="1"/>
          </p:cNvSpPr>
          <p:nvPr>
            <p:ph type="title"/>
          </p:nvPr>
        </p:nvSpPr>
        <p:spPr>
          <a:xfrm>
            <a:off x="720000" y="539496"/>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40" name="Google Shape;440;p16"/>
          <p:cNvSpPr txBox="1">
            <a:spLocks noGrp="1"/>
          </p:cNvSpPr>
          <p:nvPr>
            <p:ph type="body" idx="1"/>
          </p:nvPr>
        </p:nvSpPr>
        <p:spPr>
          <a:xfrm>
            <a:off x="720000" y="1381075"/>
            <a:ext cx="7704000" cy="1575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Darker Grotesque SemiBold"/>
              <a:buChar char="●"/>
              <a:defRPr/>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43725"/>
            <a:ext cx="7717500" cy="572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2700"/>
              <a:buFont typeface="Raleway"/>
              <a:buNone/>
              <a:defRPr sz="2700" b="1">
                <a:solidFill>
                  <a:schemeClr val="dk1"/>
                </a:solidFill>
                <a:latin typeface="Raleway"/>
                <a:ea typeface="Raleway"/>
                <a:cs typeface="Raleway"/>
                <a:sym typeface="Raleway"/>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62000"/>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Raleway"/>
              <a:buChar char="●"/>
              <a:defRPr>
                <a:solidFill>
                  <a:schemeClr val="dk1"/>
                </a:solidFill>
                <a:latin typeface="Raleway"/>
                <a:ea typeface="Raleway"/>
                <a:cs typeface="Raleway"/>
                <a:sym typeface="Raleway"/>
              </a:defRPr>
            </a:lvl1pPr>
            <a:lvl2pPr marL="914400" lvl="1"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marL="1371600" lvl="2"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marL="1828800" lvl="3"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marL="2286000" lvl="4"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marL="2743200" lvl="5"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marL="3200400" lvl="6"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marL="3657600" lvl="7"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marL="4114800" lvl="8"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Raleway"/>
                <a:ea typeface="Raleway"/>
                <a:cs typeface="Raleway"/>
                <a:sym typeface="Raleway"/>
              </a:defRPr>
            </a:lvl1pPr>
            <a:lvl2pPr lvl="1" algn="r" rtl="0">
              <a:buNone/>
              <a:defRPr sz="1300">
                <a:solidFill>
                  <a:schemeClr val="dk1"/>
                </a:solidFill>
                <a:latin typeface="Raleway"/>
                <a:ea typeface="Raleway"/>
                <a:cs typeface="Raleway"/>
                <a:sym typeface="Raleway"/>
              </a:defRPr>
            </a:lvl2pPr>
            <a:lvl3pPr lvl="2" algn="r" rtl="0">
              <a:buNone/>
              <a:defRPr sz="1300">
                <a:solidFill>
                  <a:schemeClr val="dk1"/>
                </a:solidFill>
                <a:latin typeface="Raleway"/>
                <a:ea typeface="Raleway"/>
                <a:cs typeface="Raleway"/>
                <a:sym typeface="Raleway"/>
              </a:defRPr>
            </a:lvl3pPr>
            <a:lvl4pPr lvl="3" algn="r" rtl="0">
              <a:buNone/>
              <a:defRPr sz="1300">
                <a:solidFill>
                  <a:schemeClr val="dk1"/>
                </a:solidFill>
                <a:latin typeface="Raleway"/>
                <a:ea typeface="Raleway"/>
                <a:cs typeface="Raleway"/>
                <a:sym typeface="Raleway"/>
              </a:defRPr>
            </a:lvl4pPr>
            <a:lvl5pPr lvl="4" algn="r" rtl="0">
              <a:buNone/>
              <a:defRPr sz="1300">
                <a:solidFill>
                  <a:schemeClr val="dk1"/>
                </a:solidFill>
                <a:latin typeface="Raleway"/>
                <a:ea typeface="Raleway"/>
                <a:cs typeface="Raleway"/>
                <a:sym typeface="Raleway"/>
              </a:defRPr>
            </a:lvl5pPr>
            <a:lvl6pPr lvl="5" algn="r" rtl="0">
              <a:buNone/>
              <a:defRPr sz="1300">
                <a:solidFill>
                  <a:schemeClr val="dk1"/>
                </a:solidFill>
                <a:latin typeface="Raleway"/>
                <a:ea typeface="Raleway"/>
                <a:cs typeface="Raleway"/>
                <a:sym typeface="Raleway"/>
              </a:defRPr>
            </a:lvl6pPr>
            <a:lvl7pPr lvl="6" algn="r" rtl="0">
              <a:buNone/>
              <a:defRPr sz="1300">
                <a:solidFill>
                  <a:schemeClr val="dk1"/>
                </a:solidFill>
                <a:latin typeface="Raleway"/>
                <a:ea typeface="Raleway"/>
                <a:cs typeface="Raleway"/>
                <a:sym typeface="Raleway"/>
              </a:defRPr>
            </a:lvl7pPr>
            <a:lvl8pPr lvl="7" algn="r" rtl="0">
              <a:buNone/>
              <a:defRPr sz="1300">
                <a:solidFill>
                  <a:schemeClr val="dk1"/>
                </a:solidFill>
                <a:latin typeface="Raleway"/>
                <a:ea typeface="Raleway"/>
                <a:cs typeface="Raleway"/>
                <a:sym typeface="Raleway"/>
              </a:defRPr>
            </a:lvl8pPr>
            <a:lvl9pPr lvl="8" algn="r" rtl="0">
              <a:buNone/>
              <a:defRPr sz="1300">
                <a:solidFill>
                  <a:schemeClr val="dk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8" r:id="rId6"/>
    <p:sldLayoutId id="2147483659" r:id="rId7"/>
    <p:sldLayoutId id="2147483661" r:id="rId8"/>
    <p:sldLayoutId id="2147483662" r:id="rId9"/>
    <p:sldLayoutId id="2147483668" r:id="rId10"/>
    <p:sldLayoutId id="2147483669" r:id="rId11"/>
    <p:sldLayoutId id="214748367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hyperlink" Target="mailto:titodwi20@gmail.com?subject=Hello%20Tito!" TargetMode="External"/><Relationship Id="rId3" Type="http://schemas.openxmlformats.org/officeDocument/2006/relationships/image" Target="../media/image36.jp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github.com/dstito" TargetMode="External"/><Relationship Id="rId5" Type="http://schemas.openxmlformats.org/officeDocument/2006/relationships/image" Target="../media/image37.png"/><Relationship Id="rId4" Type="http://schemas.openxmlformats.org/officeDocument/2006/relationships/hyperlink" Target="https://www.linkedin.com/in/tito-dwi-syahputra" TargetMode="External"/><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hyperlink" Target="https://www.airlinequality.com/airline-reviews/british-airways/"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27"/>
          <p:cNvSpPr/>
          <p:nvPr/>
        </p:nvSpPr>
        <p:spPr>
          <a:xfrm>
            <a:off x="6150425" y="539100"/>
            <a:ext cx="2993700" cy="46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txBox="1">
            <a:spLocks noGrp="1"/>
          </p:cNvSpPr>
          <p:nvPr>
            <p:ph type="ctrTitle"/>
          </p:nvPr>
        </p:nvSpPr>
        <p:spPr>
          <a:xfrm>
            <a:off x="719999" y="1456841"/>
            <a:ext cx="4762927" cy="20452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sz="4000" dirty="0"/>
              <a:t>Exploring Customer Experience with </a:t>
            </a:r>
            <a:r>
              <a:rPr lang="en-ID" sz="4000" dirty="0">
                <a:highlight>
                  <a:schemeClr val="accent1"/>
                </a:highlight>
              </a:rPr>
              <a:t>British Airways</a:t>
            </a:r>
          </a:p>
        </p:txBody>
      </p:sp>
      <p:sp>
        <p:nvSpPr>
          <p:cNvPr id="662" name="Google Shape;662;p27"/>
          <p:cNvSpPr txBox="1">
            <a:spLocks noGrp="1"/>
          </p:cNvSpPr>
          <p:nvPr>
            <p:ph type="subTitle" idx="1"/>
          </p:nvPr>
        </p:nvSpPr>
        <p:spPr>
          <a:xfrm>
            <a:off x="719999" y="3492075"/>
            <a:ext cx="4672122" cy="8373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t>British Airways Data Science Job Simulation on Forage </a:t>
            </a:r>
          </a:p>
          <a:p>
            <a:pPr marL="0" lvl="0" indent="0" algn="l" rtl="0">
              <a:spcBef>
                <a:spcPts val="0"/>
              </a:spcBef>
              <a:spcAft>
                <a:spcPts val="0"/>
              </a:spcAft>
              <a:buNone/>
            </a:pPr>
            <a:endParaRPr lang="en-GB" sz="1400" dirty="0"/>
          </a:p>
          <a:p>
            <a:pPr marL="0" lvl="0" indent="0" algn="l" rtl="0">
              <a:spcBef>
                <a:spcPts val="0"/>
              </a:spcBef>
              <a:spcAft>
                <a:spcPts val="0"/>
              </a:spcAft>
              <a:buNone/>
            </a:pPr>
            <a:r>
              <a:rPr lang="en-GB" sz="1400" dirty="0"/>
              <a:t>by </a:t>
            </a:r>
            <a:r>
              <a:rPr lang="en-GB" sz="1400" dirty="0">
                <a:highlight>
                  <a:srgbClr val="FFC000"/>
                </a:highlight>
              </a:rPr>
              <a:t>Tito Dwi Syahputra</a:t>
            </a:r>
          </a:p>
        </p:txBody>
      </p:sp>
      <p:sp>
        <p:nvSpPr>
          <p:cNvPr id="663" name="Google Shape;663;p27"/>
          <p:cNvSpPr txBox="1">
            <a:spLocks noGrp="1"/>
          </p:cNvSpPr>
          <p:nvPr>
            <p:ph type="sldNum" idx="12"/>
          </p:nvPr>
        </p:nvSpPr>
        <p:spPr>
          <a:xfrm>
            <a:off x="720025"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a:t>
            </a:fld>
            <a:endParaRPr dirty="0"/>
          </a:p>
        </p:txBody>
      </p:sp>
      <p:pic>
        <p:nvPicPr>
          <p:cNvPr id="3" name="Picture 2">
            <a:extLst>
              <a:ext uri="{FF2B5EF4-FFF2-40B4-BE49-F238E27FC236}">
                <a16:creationId xmlns:a16="http://schemas.microsoft.com/office/drawing/2014/main" id="{C4D1CC3E-DA5C-3436-2730-B2CA5AF22582}"/>
              </a:ext>
            </a:extLst>
          </p:cNvPr>
          <p:cNvPicPr>
            <a:picLocks noChangeAspect="1"/>
          </p:cNvPicPr>
          <p:nvPr/>
        </p:nvPicPr>
        <p:blipFill rotWithShape="1">
          <a:blip r:embed="rId3"/>
          <a:srcRect r="44745"/>
          <a:stretch/>
        </p:blipFill>
        <p:spPr>
          <a:xfrm>
            <a:off x="5392121" y="0"/>
            <a:ext cx="3236781" cy="4686300"/>
          </a:xfrm>
          <a:prstGeom prst="rect">
            <a:avLst/>
          </a:prstGeom>
        </p:spPr>
      </p:pic>
      <p:grpSp>
        <p:nvGrpSpPr>
          <p:cNvPr id="20" name="Group 19">
            <a:extLst>
              <a:ext uri="{FF2B5EF4-FFF2-40B4-BE49-F238E27FC236}">
                <a16:creationId xmlns:a16="http://schemas.microsoft.com/office/drawing/2014/main" id="{17EF8022-9F7E-66E7-1446-4AF46761051E}"/>
              </a:ext>
            </a:extLst>
          </p:cNvPr>
          <p:cNvGrpSpPr/>
          <p:nvPr/>
        </p:nvGrpSpPr>
        <p:grpSpPr>
          <a:xfrm>
            <a:off x="847825" y="81801"/>
            <a:ext cx="2515307" cy="753924"/>
            <a:chOff x="875718" y="-277360"/>
            <a:chExt cx="3580395" cy="1123790"/>
          </a:xfrm>
        </p:grpSpPr>
        <p:pic>
          <p:nvPicPr>
            <p:cNvPr id="17" name="Picture 16">
              <a:extLst>
                <a:ext uri="{FF2B5EF4-FFF2-40B4-BE49-F238E27FC236}">
                  <a16:creationId xmlns:a16="http://schemas.microsoft.com/office/drawing/2014/main" id="{93D1CF9F-15D2-F347-E5A0-7DD782DDF0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2772" y="169257"/>
              <a:ext cx="1233341" cy="369843"/>
            </a:xfrm>
            <a:prstGeom prst="rect">
              <a:avLst/>
            </a:prstGeom>
          </p:spPr>
        </p:pic>
        <p:pic>
          <p:nvPicPr>
            <p:cNvPr id="18" name="Picture 17">
              <a:extLst>
                <a:ext uri="{FF2B5EF4-FFF2-40B4-BE49-F238E27FC236}">
                  <a16:creationId xmlns:a16="http://schemas.microsoft.com/office/drawing/2014/main" id="{705B7BBB-29C8-53CC-A480-41522E9CFB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718" y="-277360"/>
              <a:ext cx="1798066" cy="1123790"/>
            </a:xfrm>
            <a:prstGeom prst="rect">
              <a:avLst/>
            </a:prstGeom>
          </p:spPr>
        </p:pic>
        <p:pic>
          <p:nvPicPr>
            <p:cNvPr id="19" name="Picture 6" descr="X Symbol - Free shapes icons">
              <a:extLst>
                <a:ext uri="{FF2B5EF4-FFF2-40B4-BE49-F238E27FC236}">
                  <a16:creationId xmlns:a16="http://schemas.microsoft.com/office/drawing/2014/main" id="{ADA8C519-FBD6-DF2E-A955-EFDCD4C9E4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856582" y="262483"/>
              <a:ext cx="183392" cy="183392"/>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33"/>
          <p:cNvSpPr/>
          <p:nvPr/>
        </p:nvSpPr>
        <p:spPr>
          <a:xfrm>
            <a:off x="0" y="0"/>
            <a:ext cx="5346915" cy="317715"/>
          </a:xfrm>
          <a:prstGeom prst="rect">
            <a:avLst/>
          </a:prstGeom>
          <a:solidFill>
            <a:schemeClr val="dk1"/>
          </a:solidFill>
          <a:ln>
            <a:noFill/>
          </a:ln>
        </p:spPr>
        <p:txBody>
          <a:bodyPr spcFirstLastPara="1" wrap="square" lIns="91425" tIns="91425" rIns="91425" bIns="91425" anchor="ctr" anchorCtr="0">
            <a:noAutofit/>
          </a:bodyPr>
          <a:lstStyle/>
          <a:p>
            <a:pPr algn="ctr"/>
            <a:r>
              <a:rPr lang="en-GB" sz="1000" dirty="0">
                <a:solidFill>
                  <a:schemeClr val="bg1"/>
                </a:solidFill>
                <a:latin typeface="Raleway" pitchFamily="2" charset="0"/>
                <a:ea typeface="Tahoma" panose="020B0604030504040204" pitchFamily="34" charset="0"/>
                <a:cs typeface="Tahoma" panose="020B0604030504040204" pitchFamily="34" charset="0"/>
              </a:rPr>
              <a:t>How does the customers </a:t>
            </a:r>
            <a:r>
              <a:rPr lang="en-GB" sz="1000" b="1" dirty="0">
                <a:solidFill>
                  <a:schemeClr val="bg1"/>
                </a:solidFill>
                <a:latin typeface="Raleway" pitchFamily="2" charset="0"/>
                <a:ea typeface="Tahoma" panose="020B0604030504040204" pitchFamily="34" charset="0"/>
                <a:cs typeface="Tahoma" panose="020B0604030504040204" pitchFamily="34" charset="0"/>
              </a:rPr>
              <a:t>overall rating </a:t>
            </a:r>
            <a:r>
              <a:rPr lang="en-GB" sz="1000" dirty="0">
                <a:solidFill>
                  <a:schemeClr val="bg1"/>
                </a:solidFill>
                <a:latin typeface="Raleway" pitchFamily="2" charset="0"/>
                <a:ea typeface="Tahoma" panose="020B0604030504040204" pitchFamily="34" charset="0"/>
                <a:cs typeface="Tahoma" panose="020B0604030504040204" pitchFamily="34" charset="0"/>
              </a:rPr>
              <a:t>and </a:t>
            </a:r>
            <a:r>
              <a:rPr lang="en-GB" sz="1000" b="1" dirty="0">
                <a:solidFill>
                  <a:schemeClr val="bg1"/>
                </a:solidFill>
                <a:latin typeface="Raleway" pitchFamily="2" charset="0"/>
                <a:ea typeface="Tahoma" panose="020B0604030504040204" pitchFamily="34" charset="0"/>
                <a:cs typeface="Tahoma" panose="020B0604030504040204" pitchFamily="34" charset="0"/>
              </a:rPr>
              <a:t>satisfaction level </a:t>
            </a:r>
            <a:r>
              <a:rPr lang="en-GB" sz="1000" dirty="0">
                <a:solidFill>
                  <a:schemeClr val="bg1"/>
                </a:solidFill>
                <a:latin typeface="Raleway" pitchFamily="2" charset="0"/>
                <a:ea typeface="Tahoma" panose="020B0604030504040204" pitchFamily="34" charset="0"/>
                <a:cs typeface="Tahoma" panose="020B0604030504040204" pitchFamily="34" charset="0"/>
              </a:rPr>
              <a:t>given their </a:t>
            </a:r>
            <a:r>
              <a:rPr lang="en-GB" sz="1000" b="1" dirty="0">
                <a:solidFill>
                  <a:schemeClr val="bg1"/>
                </a:solidFill>
                <a:latin typeface="Raleway" pitchFamily="2" charset="0"/>
                <a:ea typeface="Tahoma" panose="020B0604030504040204" pitchFamily="34" charset="0"/>
                <a:cs typeface="Tahoma" panose="020B0604030504040204" pitchFamily="34" charset="0"/>
              </a:rPr>
              <a:t>type of seat</a:t>
            </a:r>
            <a:r>
              <a:rPr lang="en-GB" sz="1000" dirty="0">
                <a:solidFill>
                  <a:schemeClr val="bg1"/>
                </a:solidFill>
                <a:latin typeface="Raleway" pitchFamily="2" charset="0"/>
                <a:ea typeface="Tahoma" panose="020B0604030504040204" pitchFamily="34" charset="0"/>
                <a:cs typeface="Tahoma" panose="020B0604030504040204" pitchFamily="34" charset="0"/>
              </a:rPr>
              <a:t>?</a:t>
            </a:r>
          </a:p>
        </p:txBody>
      </p:sp>
      <p:sp>
        <p:nvSpPr>
          <p:cNvPr id="742" name="Google Shape;742;p33"/>
          <p:cNvSpPr txBox="1">
            <a:spLocks noGrp="1"/>
          </p:cNvSpPr>
          <p:nvPr>
            <p:ph type="sldNum" idx="12"/>
          </p:nvPr>
        </p:nvSpPr>
        <p:spPr>
          <a:xfrm>
            <a:off x="8168400"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sz="1000"/>
          </a:p>
        </p:txBody>
      </p:sp>
      <p:sp>
        <p:nvSpPr>
          <p:cNvPr id="14" name="Google Shape;706;p30">
            <a:extLst>
              <a:ext uri="{FF2B5EF4-FFF2-40B4-BE49-F238E27FC236}">
                <a16:creationId xmlns:a16="http://schemas.microsoft.com/office/drawing/2014/main" id="{F7BFF03C-D98C-D1B4-5B7C-5F75A34BC122}"/>
              </a:ext>
            </a:extLst>
          </p:cNvPr>
          <p:cNvSpPr txBox="1">
            <a:spLocks noGrp="1"/>
          </p:cNvSpPr>
          <p:nvPr>
            <p:ph type="title"/>
          </p:nvPr>
        </p:nvSpPr>
        <p:spPr>
          <a:xfrm>
            <a:off x="713232" y="541508"/>
            <a:ext cx="2812632"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ighlight>
                  <a:srgbClr val="FFC000"/>
                </a:highlight>
              </a:rPr>
              <a:t>EDA (2)</a:t>
            </a:r>
            <a:endParaRPr dirty="0">
              <a:highlight>
                <a:srgbClr val="FFC000"/>
              </a:highlight>
            </a:endParaRPr>
          </a:p>
        </p:txBody>
      </p:sp>
      <p:sp>
        <p:nvSpPr>
          <p:cNvPr id="4" name="TextBox 3">
            <a:extLst>
              <a:ext uri="{FF2B5EF4-FFF2-40B4-BE49-F238E27FC236}">
                <a16:creationId xmlns:a16="http://schemas.microsoft.com/office/drawing/2014/main" id="{F01A3732-67E9-DDCC-5F54-58D4152EB1B2}"/>
              </a:ext>
            </a:extLst>
          </p:cNvPr>
          <p:cNvSpPr txBox="1"/>
          <p:nvPr/>
        </p:nvSpPr>
        <p:spPr>
          <a:xfrm>
            <a:off x="3784539" y="1302696"/>
            <a:ext cx="5359461" cy="1169551"/>
          </a:xfrm>
          <a:prstGeom prst="rect">
            <a:avLst/>
          </a:prstGeom>
          <a:noFill/>
        </p:spPr>
        <p:txBody>
          <a:bodyPr wrap="square">
            <a:spAutoFit/>
          </a:bodyPr>
          <a:lstStyle/>
          <a:p>
            <a:pPr marL="171450" indent="-171450" algn="l">
              <a:buFont typeface="Arial" panose="020B0604020202020204" pitchFamily="34" charset="0"/>
              <a:buChar char="•"/>
            </a:pPr>
            <a:r>
              <a:rPr lang="en-GB" sz="1000" b="0" i="0" dirty="0">
                <a:solidFill>
                  <a:schemeClr val="tx1"/>
                </a:solidFill>
                <a:effectLst/>
                <a:latin typeface="Raleway" pitchFamily="2" charset="0"/>
              </a:rPr>
              <a:t>As we might expect that "First Class" will be giving us the highest </a:t>
            </a:r>
            <a:r>
              <a:rPr lang="en-GB" sz="1000" b="1" i="1" dirty="0">
                <a:solidFill>
                  <a:schemeClr val="tx1"/>
                </a:solidFill>
                <a:effectLst/>
                <a:latin typeface="Raleway" pitchFamily="2" charset="0"/>
              </a:rPr>
              <a:t>Overall Rating</a:t>
            </a:r>
            <a:r>
              <a:rPr lang="en-GB" sz="1000" b="0" i="0" dirty="0">
                <a:solidFill>
                  <a:schemeClr val="tx1"/>
                </a:solidFill>
                <a:effectLst/>
                <a:latin typeface="Raleway" pitchFamily="2" charset="0"/>
              </a:rPr>
              <a:t> then followed by "Business Class", and the lowest is "Economy Class". </a:t>
            </a:r>
          </a:p>
          <a:p>
            <a:pPr marL="171450" indent="-171450" algn="l">
              <a:buFont typeface="Arial" panose="020B0604020202020204" pitchFamily="34" charset="0"/>
              <a:buChar char="•"/>
            </a:pPr>
            <a:r>
              <a:rPr lang="en-GB" sz="1000" b="0" i="0" dirty="0">
                <a:solidFill>
                  <a:schemeClr val="tx1"/>
                </a:solidFill>
                <a:effectLst/>
                <a:latin typeface="Raleway" pitchFamily="2" charset="0"/>
              </a:rPr>
              <a:t>Also the pattern is the same for the </a:t>
            </a:r>
            <a:r>
              <a:rPr lang="en-GB" sz="1000" b="1" i="1" dirty="0">
                <a:solidFill>
                  <a:schemeClr val="tx1"/>
                </a:solidFill>
                <a:effectLst/>
                <a:latin typeface="Raleway" pitchFamily="2" charset="0"/>
              </a:rPr>
              <a:t>Satisfaction Level</a:t>
            </a:r>
            <a:r>
              <a:rPr lang="en-GB" sz="1000" b="1" i="0" dirty="0">
                <a:solidFill>
                  <a:schemeClr val="tx1"/>
                </a:solidFill>
                <a:effectLst/>
                <a:latin typeface="Raleway" pitchFamily="2" charset="0"/>
              </a:rPr>
              <a:t> </a:t>
            </a:r>
            <a:r>
              <a:rPr lang="en-GB" sz="1000" b="0" i="0" dirty="0">
                <a:solidFill>
                  <a:schemeClr val="tx1"/>
                </a:solidFill>
                <a:effectLst/>
                <a:latin typeface="Raleway" pitchFamily="2" charset="0"/>
              </a:rPr>
              <a:t>per category where "First Class" is the highest and "Economy Class" is the lowest.</a:t>
            </a:r>
          </a:p>
          <a:p>
            <a:pPr marL="285750" indent="-285750" algn="l">
              <a:buFont typeface="Arial" panose="020B0604020202020204" pitchFamily="34" charset="0"/>
              <a:buChar char="•"/>
            </a:pPr>
            <a:endParaRPr lang="en-GB" sz="1000" dirty="0">
              <a:solidFill>
                <a:schemeClr val="tx1"/>
              </a:solidFill>
              <a:latin typeface="Raleway" pitchFamily="2" charset="0"/>
            </a:endParaRPr>
          </a:p>
          <a:p>
            <a:r>
              <a:rPr lang="en-GB" sz="1000" b="1" i="0" dirty="0">
                <a:solidFill>
                  <a:schemeClr val="tx1"/>
                </a:solidFill>
                <a:effectLst/>
                <a:latin typeface="Raleway" pitchFamily="2" charset="0"/>
              </a:rPr>
              <a:t>This is very reasonable since "First Class" would be providing us far better facilities, services, seats, foods, or beverages most of the time</a:t>
            </a:r>
            <a:r>
              <a:rPr lang="en-GB" sz="1000" b="1" dirty="0">
                <a:solidFill>
                  <a:schemeClr val="tx1"/>
                </a:solidFill>
                <a:latin typeface="Raleway" pitchFamily="2" charset="0"/>
              </a:rPr>
              <a:t>.</a:t>
            </a:r>
            <a:endParaRPr lang="en-GB" sz="1000" b="1" i="0" dirty="0">
              <a:solidFill>
                <a:schemeClr val="tx1"/>
              </a:solidFill>
              <a:effectLst/>
              <a:latin typeface="Raleway" pitchFamily="2" charset="0"/>
            </a:endParaRPr>
          </a:p>
        </p:txBody>
      </p:sp>
      <p:pic>
        <p:nvPicPr>
          <p:cNvPr id="6" name="Picture 5">
            <a:extLst>
              <a:ext uri="{FF2B5EF4-FFF2-40B4-BE49-F238E27FC236}">
                <a16:creationId xmlns:a16="http://schemas.microsoft.com/office/drawing/2014/main" id="{3951983C-DF70-E5A9-B8DD-91FA29B796BC}"/>
              </a:ext>
            </a:extLst>
          </p:cNvPr>
          <p:cNvPicPr>
            <a:picLocks noChangeAspect="1"/>
          </p:cNvPicPr>
          <p:nvPr/>
        </p:nvPicPr>
        <p:blipFill>
          <a:blip r:embed="rId3"/>
          <a:stretch>
            <a:fillRect/>
          </a:stretch>
        </p:blipFill>
        <p:spPr>
          <a:xfrm>
            <a:off x="-1" y="2715742"/>
            <a:ext cx="4770464" cy="2149200"/>
          </a:xfrm>
          <a:prstGeom prst="rect">
            <a:avLst/>
          </a:prstGeom>
        </p:spPr>
      </p:pic>
      <p:pic>
        <p:nvPicPr>
          <p:cNvPr id="10" name="Picture 9">
            <a:extLst>
              <a:ext uri="{FF2B5EF4-FFF2-40B4-BE49-F238E27FC236}">
                <a16:creationId xmlns:a16="http://schemas.microsoft.com/office/drawing/2014/main" id="{C0A5DB6F-3DE0-1E87-4D66-33A7519D3648}"/>
              </a:ext>
            </a:extLst>
          </p:cNvPr>
          <p:cNvPicPr>
            <a:picLocks noChangeAspect="1"/>
          </p:cNvPicPr>
          <p:nvPr/>
        </p:nvPicPr>
        <p:blipFill>
          <a:blip r:embed="rId4"/>
          <a:stretch>
            <a:fillRect/>
          </a:stretch>
        </p:blipFill>
        <p:spPr>
          <a:xfrm>
            <a:off x="0" y="1265090"/>
            <a:ext cx="2775600" cy="1450100"/>
          </a:xfrm>
          <a:prstGeom prst="rect">
            <a:avLst/>
          </a:prstGeom>
        </p:spPr>
      </p:pic>
      <p:grpSp>
        <p:nvGrpSpPr>
          <p:cNvPr id="13" name="Group 12">
            <a:extLst>
              <a:ext uri="{FF2B5EF4-FFF2-40B4-BE49-F238E27FC236}">
                <a16:creationId xmlns:a16="http://schemas.microsoft.com/office/drawing/2014/main" id="{108E23B2-14BF-AD91-9B32-D404EDE0DF26}"/>
              </a:ext>
            </a:extLst>
          </p:cNvPr>
          <p:cNvGrpSpPr/>
          <p:nvPr/>
        </p:nvGrpSpPr>
        <p:grpSpPr>
          <a:xfrm>
            <a:off x="223774" y="1406343"/>
            <a:ext cx="474218" cy="281574"/>
            <a:chOff x="2266950" y="1543050"/>
            <a:chExt cx="914400" cy="236857"/>
          </a:xfrm>
          <a:effectLst/>
        </p:grpSpPr>
        <p:cxnSp>
          <p:nvCxnSpPr>
            <p:cNvPr id="15" name="Straight Connector 14">
              <a:extLst>
                <a:ext uri="{FF2B5EF4-FFF2-40B4-BE49-F238E27FC236}">
                  <a16:creationId xmlns:a16="http://schemas.microsoft.com/office/drawing/2014/main" id="{B7BA6616-AC76-7F26-9744-94CEE64D44C7}"/>
                </a:ext>
              </a:extLst>
            </p:cNvPr>
            <p:cNvCxnSpPr>
              <a:cxnSpLocks/>
            </p:cNvCxnSpPr>
            <p:nvPr/>
          </p:nvCxnSpPr>
          <p:spPr>
            <a:xfrm>
              <a:off x="2266950" y="1543050"/>
              <a:ext cx="9144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3F89AFE-37C2-641F-7297-D42293B96C31}"/>
                </a:ext>
              </a:extLst>
            </p:cNvPr>
            <p:cNvCxnSpPr>
              <a:cxnSpLocks/>
            </p:cNvCxnSpPr>
            <p:nvPr/>
          </p:nvCxnSpPr>
          <p:spPr>
            <a:xfrm>
              <a:off x="2266950" y="1779907"/>
              <a:ext cx="9144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E66147D-9625-0C63-1886-E3B68D17C4F4}"/>
                </a:ext>
              </a:extLst>
            </p:cNvPr>
            <p:cNvCxnSpPr>
              <a:cxnSpLocks/>
            </p:cNvCxnSpPr>
            <p:nvPr/>
          </p:nvCxnSpPr>
          <p:spPr>
            <a:xfrm flipV="1">
              <a:off x="2266950" y="1543050"/>
              <a:ext cx="1270" cy="236855"/>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6F9CD5-97AF-4A51-6881-8F30B006AFC4}"/>
                </a:ext>
              </a:extLst>
            </p:cNvPr>
            <p:cNvCxnSpPr>
              <a:cxnSpLocks/>
            </p:cNvCxnSpPr>
            <p:nvPr/>
          </p:nvCxnSpPr>
          <p:spPr>
            <a:xfrm flipV="1">
              <a:off x="3181350" y="1543050"/>
              <a:ext cx="0" cy="236855"/>
            </a:xfrm>
            <a:prstGeom prst="line">
              <a:avLst/>
            </a:prstGeom>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D2BD3D6-D28D-C889-85AC-49702F67428A}"/>
              </a:ext>
            </a:extLst>
          </p:cNvPr>
          <p:cNvGrpSpPr/>
          <p:nvPr/>
        </p:nvGrpSpPr>
        <p:grpSpPr>
          <a:xfrm>
            <a:off x="113529" y="2173549"/>
            <a:ext cx="584463" cy="281574"/>
            <a:chOff x="2266950" y="1543050"/>
            <a:chExt cx="914400" cy="236857"/>
          </a:xfrm>
          <a:effectLst/>
        </p:grpSpPr>
        <p:cxnSp>
          <p:nvCxnSpPr>
            <p:cNvPr id="21" name="Straight Connector 20">
              <a:extLst>
                <a:ext uri="{FF2B5EF4-FFF2-40B4-BE49-F238E27FC236}">
                  <a16:creationId xmlns:a16="http://schemas.microsoft.com/office/drawing/2014/main" id="{3D0F83EB-5781-A9ED-EE1A-BC39D5E14BC0}"/>
                </a:ext>
              </a:extLst>
            </p:cNvPr>
            <p:cNvCxnSpPr>
              <a:cxnSpLocks/>
            </p:cNvCxnSpPr>
            <p:nvPr/>
          </p:nvCxnSpPr>
          <p:spPr>
            <a:xfrm>
              <a:off x="2266950" y="1543050"/>
              <a:ext cx="9144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64B885A-FC0E-61F5-CB70-4C41EB9D46F1}"/>
                </a:ext>
              </a:extLst>
            </p:cNvPr>
            <p:cNvCxnSpPr>
              <a:cxnSpLocks/>
            </p:cNvCxnSpPr>
            <p:nvPr/>
          </p:nvCxnSpPr>
          <p:spPr>
            <a:xfrm>
              <a:off x="2266950" y="1779907"/>
              <a:ext cx="9144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9B9710-9390-F644-45A4-0A4FA7D7B8E5}"/>
                </a:ext>
              </a:extLst>
            </p:cNvPr>
            <p:cNvCxnSpPr>
              <a:cxnSpLocks/>
            </p:cNvCxnSpPr>
            <p:nvPr/>
          </p:nvCxnSpPr>
          <p:spPr>
            <a:xfrm flipV="1">
              <a:off x="2266950" y="1543050"/>
              <a:ext cx="1270" cy="236855"/>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5E1AA9F-265F-5448-DCA7-9EB30F562A44}"/>
                </a:ext>
              </a:extLst>
            </p:cNvPr>
            <p:cNvCxnSpPr>
              <a:cxnSpLocks/>
            </p:cNvCxnSpPr>
            <p:nvPr/>
          </p:nvCxnSpPr>
          <p:spPr>
            <a:xfrm flipV="1">
              <a:off x="3181350" y="1543050"/>
              <a:ext cx="0" cy="236855"/>
            </a:xfrm>
            <a:prstGeom prst="line">
              <a:avLst/>
            </a:prstGeom>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06020E23-2433-9ADE-BD35-D671A20B93F4}"/>
              </a:ext>
            </a:extLst>
          </p:cNvPr>
          <p:cNvGrpSpPr/>
          <p:nvPr/>
        </p:nvGrpSpPr>
        <p:grpSpPr>
          <a:xfrm>
            <a:off x="3805174" y="3505199"/>
            <a:ext cx="655066" cy="127001"/>
            <a:chOff x="2266950" y="1543050"/>
            <a:chExt cx="914400" cy="236857"/>
          </a:xfrm>
          <a:effectLst/>
        </p:grpSpPr>
        <p:cxnSp>
          <p:nvCxnSpPr>
            <p:cNvPr id="26" name="Straight Connector 25">
              <a:extLst>
                <a:ext uri="{FF2B5EF4-FFF2-40B4-BE49-F238E27FC236}">
                  <a16:creationId xmlns:a16="http://schemas.microsoft.com/office/drawing/2014/main" id="{D326C64D-962D-7CDB-E5B0-A5613283AC13}"/>
                </a:ext>
              </a:extLst>
            </p:cNvPr>
            <p:cNvCxnSpPr>
              <a:cxnSpLocks/>
            </p:cNvCxnSpPr>
            <p:nvPr/>
          </p:nvCxnSpPr>
          <p:spPr>
            <a:xfrm>
              <a:off x="2266950" y="1543050"/>
              <a:ext cx="9144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DA1D47-1567-F0F3-3D2C-9F1A47F2E85A}"/>
                </a:ext>
              </a:extLst>
            </p:cNvPr>
            <p:cNvCxnSpPr>
              <a:cxnSpLocks/>
            </p:cNvCxnSpPr>
            <p:nvPr/>
          </p:nvCxnSpPr>
          <p:spPr>
            <a:xfrm>
              <a:off x="2266950" y="1779907"/>
              <a:ext cx="9144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5A92698-A76B-73B4-92B3-11B20FD50524}"/>
                </a:ext>
              </a:extLst>
            </p:cNvPr>
            <p:cNvCxnSpPr>
              <a:cxnSpLocks/>
            </p:cNvCxnSpPr>
            <p:nvPr/>
          </p:nvCxnSpPr>
          <p:spPr>
            <a:xfrm flipV="1">
              <a:off x="2266950" y="1543050"/>
              <a:ext cx="1270" cy="236855"/>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2217B2-7FCE-F780-A814-B9150109404B}"/>
                </a:ext>
              </a:extLst>
            </p:cNvPr>
            <p:cNvCxnSpPr>
              <a:cxnSpLocks/>
            </p:cNvCxnSpPr>
            <p:nvPr/>
          </p:nvCxnSpPr>
          <p:spPr>
            <a:xfrm flipV="1">
              <a:off x="3181350" y="1543050"/>
              <a:ext cx="0" cy="236855"/>
            </a:xfrm>
            <a:prstGeom prst="line">
              <a:avLst/>
            </a:prstGeom>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46EA7CF6-12B8-4702-9BE3-C4AEBE42BAFC}"/>
              </a:ext>
            </a:extLst>
          </p:cNvPr>
          <p:cNvGrpSpPr/>
          <p:nvPr/>
        </p:nvGrpSpPr>
        <p:grpSpPr>
          <a:xfrm>
            <a:off x="3805174" y="3810640"/>
            <a:ext cx="765914" cy="127001"/>
            <a:chOff x="2266950" y="1543050"/>
            <a:chExt cx="914400" cy="236857"/>
          </a:xfrm>
          <a:effectLst/>
        </p:grpSpPr>
        <p:cxnSp>
          <p:nvCxnSpPr>
            <p:cNvPr id="52" name="Straight Connector 51">
              <a:extLst>
                <a:ext uri="{FF2B5EF4-FFF2-40B4-BE49-F238E27FC236}">
                  <a16:creationId xmlns:a16="http://schemas.microsoft.com/office/drawing/2014/main" id="{400F26C0-8A5F-3307-2567-72A0934E884F}"/>
                </a:ext>
              </a:extLst>
            </p:cNvPr>
            <p:cNvCxnSpPr>
              <a:cxnSpLocks/>
            </p:cNvCxnSpPr>
            <p:nvPr/>
          </p:nvCxnSpPr>
          <p:spPr>
            <a:xfrm>
              <a:off x="2266950" y="1543050"/>
              <a:ext cx="9144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CD76285-E787-3D75-3F6F-9E72ACF341E9}"/>
                </a:ext>
              </a:extLst>
            </p:cNvPr>
            <p:cNvCxnSpPr>
              <a:cxnSpLocks/>
            </p:cNvCxnSpPr>
            <p:nvPr/>
          </p:nvCxnSpPr>
          <p:spPr>
            <a:xfrm>
              <a:off x="2266950" y="1779907"/>
              <a:ext cx="9144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E2DD28A-B754-039F-B7FF-0A390716F66D}"/>
                </a:ext>
              </a:extLst>
            </p:cNvPr>
            <p:cNvCxnSpPr>
              <a:cxnSpLocks/>
            </p:cNvCxnSpPr>
            <p:nvPr/>
          </p:nvCxnSpPr>
          <p:spPr>
            <a:xfrm flipV="1">
              <a:off x="2266950" y="1543050"/>
              <a:ext cx="1270" cy="236855"/>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FA07AFB-93A5-5F6F-2F69-9DB252F09EFD}"/>
                </a:ext>
              </a:extLst>
            </p:cNvPr>
            <p:cNvCxnSpPr>
              <a:cxnSpLocks/>
            </p:cNvCxnSpPr>
            <p:nvPr/>
          </p:nvCxnSpPr>
          <p:spPr>
            <a:xfrm flipV="1">
              <a:off x="3181350" y="1543050"/>
              <a:ext cx="0" cy="236855"/>
            </a:xfrm>
            <a:prstGeom prst="line">
              <a:avLst/>
            </a:prstGeom>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2C6E7FC8-5E46-0CDF-F88C-BB9126258AB3}"/>
              </a:ext>
            </a:extLst>
          </p:cNvPr>
          <p:cNvSpPr txBox="1"/>
          <p:nvPr/>
        </p:nvSpPr>
        <p:spPr>
          <a:xfrm>
            <a:off x="2811183" y="1133419"/>
            <a:ext cx="838821" cy="338554"/>
          </a:xfrm>
          <a:prstGeom prst="rect">
            <a:avLst/>
          </a:prstGeom>
          <a:noFill/>
        </p:spPr>
        <p:txBody>
          <a:bodyPr wrap="square" rtlCol="0">
            <a:spAutoFit/>
          </a:bodyPr>
          <a:lstStyle/>
          <a:p>
            <a:r>
              <a:rPr lang="en-GB" sz="800" b="1" dirty="0">
                <a:solidFill>
                  <a:srgbClr val="FF0000"/>
                </a:solidFill>
                <a:latin typeface="Raleway" pitchFamily="2" charset="0"/>
              </a:rPr>
              <a:t>The highest AVG Rating</a:t>
            </a:r>
            <a:endParaRPr lang="en-ID" sz="800" b="1" dirty="0">
              <a:solidFill>
                <a:srgbClr val="FF0000"/>
              </a:solidFill>
              <a:latin typeface="Raleway" pitchFamily="2" charset="0"/>
            </a:endParaRPr>
          </a:p>
        </p:txBody>
      </p:sp>
      <p:cxnSp>
        <p:nvCxnSpPr>
          <p:cNvPr id="61" name="Straight Arrow Connector 60">
            <a:extLst>
              <a:ext uri="{FF2B5EF4-FFF2-40B4-BE49-F238E27FC236}">
                <a16:creationId xmlns:a16="http://schemas.microsoft.com/office/drawing/2014/main" id="{6D1255E9-B7F5-B191-24E6-407656816879}"/>
              </a:ext>
            </a:extLst>
          </p:cNvPr>
          <p:cNvCxnSpPr>
            <a:cxnSpLocks/>
            <a:endCxn id="60" idx="1"/>
          </p:cNvCxnSpPr>
          <p:nvPr/>
        </p:nvCxnSpPr>
        <p:spPr>
          <a:xfrm flipV="1">
            <a:off x="2597150" y="1302696"/>
            <a:ext cx="214033" cy="22399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04" name="Straight Arrow Connector 703">
            <a:extLst>
              <a:ext uri="{FF2B5EF4-FFF2-40B4-BE49-F238E27FC236}">
                <a16:creationId xmlns:a16="http://schemas.microsoft.com/office/drawing/2014/main" id="{454C19DD-116E-7E31-B3C8-E224C7E234D4}"/>
              </a:ext>
            </a:extLst>
          </p:cNvPr>
          <p:cNvCxnSpPr>
            <a:cxnSpLocks/>
            <a:endCxn id="707" idx="1"/>
          </p:cNvCxnSpPr>
          <p:nvPr/>
        </p:nvCxnSpPr>
        <p:spPr>
          <a:xfrm>
            <a:off x="2047161" y="2279247"/>
            <a:ext cx="813498" cy="3217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07" name="TextBox 706">
            <a:extLst>
              <a:ext uri="{FF2B5EF4-FFF2-40B4-BE49-F238E27FC236}">
                <a16:creationId xmlns:a16="http://schemas.microsoft.com/office/drawing/2014/main" id="{9472AF99-4285-8BBA-9720-B0EDEB8610ED}"/>
              </a:ext>
            </a:extLst>
          </p:cNvPr>
          <p:cNvSpPr txBox="1"/>
          <p:nvPr/>
        </p:nvSpPr>
        <p:spPr>
          <a:xfrm>
            <a:off x="2860659" y="2142140"/>
            <a:ext cx="838821" cy="338554"/>
          </a:xfrm>
          <a:prstGeom prst="rect">
            <a:avLst/>
          </a:prstGeom>
          <a:noFill/>
        </p:spPr>
        <p:txBody>
          <a:bodyPr wrap="square" rtlCol="0">
            <a:spAutoFit/>
          </a:bodyPr>
          <a:lstStyle/>
          <a:p>
            <a:r>
              <a:rPr lang="en-GB" sz="800" b="1" dirty="0">
                <a:solidFill>
                  <a:srgbClr val="FF0000"/>
                </a:solidFill>
                <a:latin typeface="Raleway" pitchFamily="2" charset="0"/>
              </a:rPr>
              <a:t>The lowest AVG Rating</a:t>
            </a:r>
            <a:endParaRPr lang="en-ID" sz="800" b="1" dirty="0">
              <a:solidFill>
                <a:srgbClr val="FF0000"/>
              </a:solidFill>
              <a:latin typeface="Raleway" pitchFamily="2" charset="0"/>
            </a:endParaRPr>
          </a:p>
        </p:txBody>
      </p:sp>
    </p:spTree>
    <p:extLst>
      <p:ext uri="{BB962C8B-B14F-4D97-AF65-F5344CB8AC3E}">
        <p14:creationId xmlns:p14="http://schemas.microsoft.com/office/powerpoint/2010/main" val="1132515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6"/>
                                        </p:tgtEl>
                                        <p:attrNameLst>
                                          <p:attrName>style.visibility</p:attrName>
                                        </p:attrNameLst>
                                      </p:cBhvr>
                                      <p:to>
                                        <p:strVal val="visible"/>
                                      </p:to>
                                    </p:set>
                                    <p:anim calcmode="lin" valueType="num">
                                      <p:cBhvr additive="base">
                                        <p:cTn id="7" dur="500" fill="hold"/>
                                        <p:tgtEl>
                                          <p:spTgt spid="736"/>
                                        </p:tgtEl>
                                        <p:attrNameLst>
                                          <p:attrName>ppt_x</p:attrName>
                                        </p:attrNameLst>
                                      </p:cBhvr>
                                      <p:tavLst>
                                        <p:tav tm="0">
                                          <p:val>
                                            <p:strVal val="0-#ppt_w/2"/>
                                          </p:val>
                                        </p:tav>
                                        <p:tav tm="100000">
                                          <p:val>
                                            <p:strVal val="#ppt_x"/>
                                          </p:val>
                                        </p:tav>
                                      </p:tavLst>
                                    </p:anim>
                                    <p:anim calcmode="lin" valueType="num">
                                      <p:cBhvr additive="base">
                                        <p:cTn id="8" dur="500" fill="hold"/>
                                        <p:tgtEl>
                                          <p:spTgt spid="73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par>
                                <p:cTn id="20" presetID="22" presetClass="entr" presetSubtype="8"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2" presetClass="entr" presetSubtype="8"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wipe(left)">
                                      <p:cBhvr>
                                        <p:cTn id="34" dur="500"/>
                                        <p:tgtEl>
                                          <p:spTgt spid="60"/>
                                        </p:tgtEl>
                                      </p:cBhvr>
                                    </p:animEffect>
                                  </p:childTnLst>
                                </p:cTn>
                              </p:par>
                              <p:par>
                                <p:cTn id="35" presetID="22" presetClass="entr" presetSubtype="8"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wipe(left)">
                                      <p:cBhvr>
                                        <p:cTn id="37" dur="500"/>
                                        <p:tgtEl>
                                          <p:spTgt spid="61"/>
                                        </p:tgtEl>
                                      </p:cBhvr>
                                    </p:animEffect>
                                  </p:childTnLst>
                                </p:cTn>
                              </p:par>
                              <p:par>
                                <p:cTn id="38" presetID="22" presetClass="entr" presetSubtype="8" fill="hold" nodeType="withEffect">
                                  <p:stCondLst>
                                    <p:cond delay="0"/>
                                  </p:stCondLst>
                                  <p:childTnLst>
                                    <p:set>
                                      <p:cBhvr>
                                        <p:cTn id="39" dur="1" fill="hold">
                                          <p:stCondLst>
                                            <p:cond delay="0"/>
                                          </p:stCondLst>
                                        </p:cTn>
                                        <p:tgtEl>
                                          <p:spTgt spid="704"/>
                                        </p:tgtEl>
                                        <p:attrNameLst>
                                          <p:attrName>style.visibility</p:attrName>
                                        </p:attrNameLst>
                                      </p:cBhvr>
                                      <p:to>
                                        <p:strVal val="visible"/>
                                      </p:to>
                                    </p:set>
                                    <p:animEffect transition="in" filter="wipe(left)">
                                      <p:cBhvr>
                                        <p:cTn id="40" dur="500"/>
                                        <p:tgtEl>
                                          <p:spTgt spid="70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707"/>
                                        </p:tgtEl>
                                        <p:attrNameLst>
                                          <p:attrName>style.visibility</p:attrName>
                                        </p:attrNameLst>
                                      </p:cBhvr>
                                      <p:to>
                                        <p:strVal val="visible"/>
                                      </p:to>
                                    </p:set>
                                    <p:animEffect transition="in" filter="wipe(left)">
                                      <p:cBhvr>
                                        <p:cTn id="43" dur="500"/>
                                        <p:tgtEl>
                                          <p:spTgt spid="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 grpId="0" animBg="1"/>
      <p:bldP spid="4" grpId="0"/>
      <p:bldP spid="60" grpId="0"/>
      <p:bldP spid="70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33"/>
          <p:cNvSpPr/>
          <p:nvPr/>
        </p:nvSpPr>
        <p:spPr>
          <a:xfrm>
            <a:off x="0" y="0"/>
            <a:ext cx="5594888" cy="317715"/>
          </a:xfrm>
          <a:prstGeom prst="rect">
            <a:avLst/>
          </a:prstGeom>
          <a:solidFill>
            <a:schemeClr val="dk1"/>
          </a:solidFill>
          <a:ln>
            <a:noFill/>
          </a:ln>
        </p:spPr>
        <p:txBody>
          <a:bodyPr spcFirstLastPara="1" wrap="square" lIns="91425" tIns="91425" rIns="91425" bIns="91425" anchor="ctr" anchorCtr="0">
            <a:noAutofit/>
          </a:bodyPr>
          <a:lstStyle/>
          <a:p>
            <a:pPr algn="ctr"/>
            <a:r>
              <a:rPr lang="en-GB" sz="1000" dirty="0">
                <a:solidFill>
                  <a:schemeClr val="bg1"/>
                </a:solidFill>
                <a:latin typeface="Raleway" pitchFamily="2" charset="0"/>
                <a:ea typeface="Tahoma" panose="020B0604030504040204" pitchFamily="34" charset="0"/>
                <a:cs typeface="Tahoma" panose="020B0604030504040204" pitchFamily="34" charset="0"/>
              </a:rPr>
              <a:t>How does the customers </a:t>
            </a:r>
            <a:r>
              <a:rPr lang="en-GB" sz="1000" b="1" dirty="0">
                <a:solidFill>
                  <a:schemeClr val="bg1"/>
                </a:solidFill>
                <a:latin typeface="Raleway" pitchFamily="2" charset="0"/>
                <a:ea typeface="Tahoma" panose="020B0604030504040204" pitchFamily="34" charset="0"/>
                <a:cs typeface="Tahoma" panose="020B0604030504040204" pitchFamily="34" charset="0"/>
              </a:rPr>
              <a:t>overall rating </a:t>
            </a:r>
            <a:r>
              <a:rPr lang="en-GB" sz="1000" dirty="0">
                <a:solidFill>
                  <a:schemeClr val="bg1"/>
                </a:solidFill>
                <a:latin typeface="Raleway" pitchFamily="2" charset="0"/>
                <a:ea typeface="Tahoma" panose="020B0604030504040204" pitchFamily="34" charset="0"/>
                <a:cs typeface="Tahoma" panose="020B0604030504040204" pitchFamily="34" charset="0"/>
              </a:rPr>
              <a:t>and </a:t>
            </a:r>
            <a:r>
              <a:rPr lang="en-GB" sz="1000" b="1" dirty="0">
                <a:solidFill>
                  <a:schemeClr val="bg1"/>
                </a:solidFill>
                <a:latin typeface="Raleway" pitchFamily="2" charset="0"/>
                <a:ea typeface="Tahoma" panose="020B0604030504040204" pitchFamily="34" charset="0"/>
                <a:cs typeface="Tahoma" panose="020B0604030504040204" pitchFamily="34" charset="0"/>
              </a:rPr>
              <a:t>satisfaction level </a:t>
            </a:r>
            <a:r>
              <a:rPr lang="en-GB" sz="1000" dirty="0">
                <a:solidFill>
                  <a:schemeClr val="bg1"/>
                </a:solidFill>
                <a:latin typeface="Raleway" pitchFamily="2" charset="0"/>
                <a:ea typeface="Tahoma" panose="020B0604030504040204" pitchFamily="34" charset="0"/>
                <a:cs typeface="Tahoma" panose="020B0604030504040204" pitchFamily="34" charset="0"/>
              </a:rPr>
              <a:t>given their </a:t>
            </a:r>
            <a:r>
              <a:rPr lang="en-GB" sz="1000" b="1" dirty="0">
                <a:solidFill>
                  <a:schemeClr val="bg1"/>
                </a:solidFill>
                <a:latin typeface="Raleway" pitchFamily="2" charset="0"/>
                <a:ea typeface="Tahoma" panose="020B0604030504040204" pitchFamily="34" charset="0"/>
                <a:cs typeface="Tahoma" panose="020B0604030504040204" pitchFamily="34" charset="0"/>
              </a:rPr>
              <a:t>type of traveller</a:t>
            </a:r>
            <a:r>
              <a:rPr lang="en-GB" sz="1000" dirty="0">
                <a:solidFill>
                  <a:schemeClr val="bg1"/>
                </a:solidFill>
                <a:latin typeface="Raleway" pitchFamily="2" charset="0"/>
                <a:ea typeface="Tahoma" panose="020B0604030504040204" pitchFamily="34" charset="0"/>
                <a:cs typeface="Tahoma" panose="020B0604030504040204" pitchFamily="34" charset="0"/>
              </a:rPr>
              <a:t>?</a:t>
            </a:r>
          </a:p>
        </p:txBody>
      </p:sp>
      <p:sp>
        <p:nvSpPr>
          <p:cNvPr id="742" name="Google Shape;742;p33"/>
          <p:cNvSpPr txBox="1">
            <a:spLocks noGrp="1"/>
          </p:cNvSpPr>
          <p:nvPr>
            <p:ph type="sldNum" idx="12"/>
          </p:nvPr>
        </p:nvSpPr>
        <p:spPr>
          <a:xfrm>
            <a:off x="8168400"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sz="1000"/>
          </a:p>
        </p:txBody>
      </p:sp>
      <p:sp>
        <p:nvSpPr>
          <p:cNvPr id="14" name="Google Shape;706;p30">
            <a:extLst>
              <a:ext uri="{FF2B5EF4-FFF2-40B4-BE49-F238E27FC236}">
                <a16:creationId xmlns:a16="http://schemas.microsoft.com/office/drawing/2014/main" id="{F7BFF03C-D98C-D1B4-5B7C-5F75A34BC122}"/>
              </a:ext>
            </a:extLst>
          </p:cNvPr>
          <p:cNvSpPr txBox="1">
            <a:spLocks noGrp="1"/>
          </p:cNvSpPr>
          <p:nvPr>
            <p:ph type="title"/>
          </p:nvPr>
        </p:nvSpPr>
        <p:spPr>
          <a:xfrm>
            <a:off x="713232" y="541508"/>
            <a:ext cx="2812632"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ighlight>
                  <a:srgbClr val="FFC000"/>
                </a:highlight>
              </a:rPr>
              <a:t>EDA (3.1)</a:t>
            </a:r>
            <a:endParaRPr dirty="0">
              <a:highlight>
                <a:srgbClr val="FFC000"/>
              </a:highlight>
            </a:endParaRPr>
          </a:p>
        </p:txBody>
      </p:sp>
      <p:sp>
        <p:nvSpPr>
          <p:cNvPr id="50" name="TextBox 49">
            <a:extLst>
              <a:ext uri="{FF2B5EF4-FFF2-40B4-BE49-F238E27FC236}">
                <a16:creationId xmlns:a16="http://schemas.microsoft.com/office/drawing/2014/main" id="{710D40F4-A56A-F853-489C-DA5F9837D24B}"/>
              </a:ext>
            </a:extLst>
          </p:cNvPr>
          <p:cNvSpPr txBox="1"/>
          <p:nvPr/>
        </p:nvSpPr>
        <p:spPr>
          <a:xfrm>
            <a:off x="3784539" y="1262685"/>
            <a:ext cx="5167205" cy="1323439"/>
          </a:xfrm>
          <a:prstGeom prst="rect">
            <a:avLst/>
          </a:prstGeom>
          <a:noFill/>
        </p:spPr>
        <p:txBody>
          <a:bodyPr wrap="square">
            <a:spAutoFit/>
          </a:bodyPr>
          <a:lstStyle/>
          <a:p>
            <a:pPr marL="285750" indent="-285750" algn="l">
              <a:buFont typeface="Arial" panose="020B0604020202020204" pitchFamily="34" charset="0"/>
              <a:buChar char="•"/>
            </a:pPr>
            <a:r>
              <a:rPr lang="en-GB" sz="1000" b="0" i="0" dirty="0">
                <a:solidFill>
                  <a:schemeClr val="tx1"/>
                </a:solidFill>
                <a:effectLst/>
                <a:latin typeface="Raleway" pitchFamily="2" charset="0"/>
              </a:rPr>
              <a:t>Turns out "Solo" traveller gives us the highest </a:t>
            </a:r>
            <a:r>
              <a:rPr lang="en-GB" sz="1000" b="1" i="1" dirty="0">
                <a:solidFill>
                  <a:schemeClr val="tx1"/>
                </a:solidFill>
                <a:effectLst/>
                <a:latin typeface="Raleway" pitchFamily="2" charset="0"/>
              </a:rPr>
              <a:t>Overall Rating</a:t>
            </a:r>
            <a:r>
              <a:rPr lang="en-GB" sz="1000" b="1" i="0" dirty="0">
                <a:solidFill>
                  <a:schemeClr val="tx1"/>
                </a:solidFill>
                <a:effectLst/>
                <a:latin typeface="Raleway" pitchFamily="2" charset="0"/>
              </a:rPr>
              <a:t> </a:t>
            </a:r>
            <a:r>
              <a:rPr lang="en-GB" sz="1000" b="0" i="0" dirty="0">
                <a:solidFill>
                  <a:schemeClr val="tx1"/>
                </a:solidFill>
                <a:effectLst/>
                <a:latin typeface="Raleway" pitchFamily="2" charset="0"/>
              </a:rPr>
              <a:t>than "Business" traveller, meaning that they enjoy the airline experience the most (The highest </a:t>
            </a:r>
            <a:r>
              <a:rPr lang="en-GB" sz="1000" b="1" i="1" dirty="0">
                <a:solidFill>
                  <a:schemeClr val="tx1"/>
                </a:solidFill>
                <a:effectLst/>
                <a:latin typeface="Raleway" pitchFamily="2" charset="0"/>
              </a:rPr>
              <a:t>Satisfaction Level</a:t>
            </a:r>
            <a:r>
              <a:rPr lang="en-GB" sz="1000" b="0" i="0" dirty="0">
                <a:solidFill>
                  <a:schemeClr val="tx1"/>
                </a:solidFill>
                <a:effectLst/>
                <a:latin typeface="Raleway" pitchFamily="2" charset="0"/>
              </a:rPr>
              <a:t>) compared to "Business" traveller.</a:t>
            </a:r>
            <a:endParaRPr lang="en-GB" sz="1000" dirty="0">
              <a:solidFill>
                <a:schemeClr val="tx1"/>
              </a:solidFill>
              <a:latin typeface="Raleway" pitchFamily="2" charset="0"/>
            </a:endParaRPr>
          </a:p>
          <a:p>
            <a:pPr marL="285750" indent="-285750">
              <a:buFont typeface="Arial" panose="020B0604020202020204" pitchFamily="34" charset="0"/>
              <a:buChar char="•"/>
            </a:pPr>
            <a:r>
              <a:rPr lang="en-GB" sz="1000" b="1" dirty="0">
                <a:solidFill>
                  <a:schemeClr val="tx1"/>
                </a:solidFill>
                <a:latin typeface="Raleway" pitchFamily="2" charset="0"/>
              </a:rPr>
              <a:t>My hypothesis </a:t>
            </a:r>
            <a:r>
              <a:rPr lang="en-GB" sz="1000" dirty="0">
                <a:solidFill>
                  <a:schemeClr val="tx1"/>
                </a:solidFill>
                <a:latin typeface="Raleway" pitchFamily="2" charset="0"/>
              </a:rPr>
              <a:t>is that probably most of “Solo” travellers tend to book high quality Seat Type, such as "First Class" and "Business Class“. </a:t>
            </a:r>
          </a:p>
          <a:p>
            <a:pPr marL="285750" indent="-285750">
              <a:buFont typeface="Arial" panose="020B0604020202020204" pitchFamily="34" charset="0"/>
              <a:buChar char="•"/>
            </a:pPr>
            <a:endParaRPr lang="en-GB" sz="1000" dirty="0">
              <a:solidFill>
                <a:schemeClr val="tx1"/>
              </a:solidFill>
              <a:latin typeface="Raleway" pitchFamily="2" charset="0"/>
            </a:endParaRPr>
          </a:p>
          <a:p>
            <a:r>
              <a:rPr lang="en-GB" sz="1000" b="1" dirty="0">
                <a:solidFill>
                  <a:schemeClr val="tx1"/>
                </a:solidFill>
                <a:latin typeface="Raleway" pitchFamily="2" charset="0"/>
              </a:rPr>
              <a:t>Let’s check our hypothesis furthermore why “Solo” and “Business” travellers give us different ratings??!!</a:t>
            </a:r>
          </a:p>
        </p:txBody>
      </p:sp>
      <p:pic>
        <p:nvPicPr>
          <p:cNvPr id="8" name="Picture 7">
            <a:extLst>
              <a:ext uri="{FF2B5EF4-FFF2-40B4-BE49-F238E27FC236}">
                <a16:creationId xmlns:a16="http://schemas.microsoft.com/office/drawing/2014/main" id="{18AA9E05-B36D-D4AE-5755-9370D1E02790}"/>
              </a:ext>
            </a:extLst>
          </p:cNvPr>
          <p:cNvPicPr>
            <a:picLocks noChangeAspect="1"/>
          </p:cNvPicPr>
          <p:nvPr/>
        </p:nvPicPr>
        <p:blipFill>
          <a:blip r:embed="rId3"/>
          <a:stretch>
            <a:fillRect/>
          </a:stretch>
        </p:blipFill>
        <p:spPr>
          <a:xfrm>
            <a:off x="0" y="1265089"/>
            <a:ext cx="2775600" cy="1450101"/>
          </a:xfrm>
          <a:prstGeom prst="rect">
            <a:avLst/>
          </a:prstGeom>
        </p:spPr>
      </p:pic>
      <p:grpSp>
        <p:nvGrpSpPr>
          <p:cNvPr id="9" name="Group 8">
            <a:extLst>
              <a:ext uri="{FF2B5EF4-FFF2-40B4-BE49-F238E27FC236}">
                <a16:creationId xmlns:a16="http://schemas.microsoft.com/office/drawing/2014/main" id="{C72A029A-23C5-BD6D-F82F-35963C7FA71A}"/>
              </a:ext>
            </a:extLst>
          </p:cNvPr>
          <p:cNvGrpSpPr/>
          <p:nvPr/>
        </p:nvGrpSpPr>
        <p:grpSpPr>
          <a:xfrm>
            <a:off x="110245" y="1427510"/>
            <a:ext cx="474218" cy="281574"/>
            <a:chOff x="2266950" y="1543050"/>
            <a:chExt cx="914400" cy="236857"/>
          </a:xfrm>
          <a:effectLst/>
        </p:grpSpPr>
        <p:cxnSp>
          <p:nvCxnSpPr>
            <p:cNvPr id="11" name="Straight Connector 10">
              <a:extLst>
                <a:ext uri="{FF2B5EF4-FFF2-40B4-BE49-F238E27FC236}">
                  <a16:creationId xmlns:a16="http://schemas.microsoft.com/office/drawing/2014/main" id="{BD32895D-8A34-9C10-4A88-52A67338F2FC}"/>
                </a:ext>
              </a:extLst>
            </p:cNvPr>
            <p:cNvCxnSpPr>
              <a:cxnSpLocks/>
            </p:cNvCxnSpPr>
            <p:nvPr/>
          </p:nvCxnSpPr>
          <p:spPr>
            <a:xfrm>
              <a:off x="2266950" y="1543050"/>
              <a:ext cx="9144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C77B53-8EE7-6F96-8DB3-B681F532543A}"/>
                </a:ext>
              </a:extLst>
            </p:cNvPr>
            <p:cNvCxnSpPr>
              <a:cxnSpLocks/>
            </p:cNvCxnSpPr>
            <p:nvPr/>
          </p:nvCxnSpPr>
          <p:spPr>
            <a:xfrm>
              <a:off x="2266950" y="1779907"/>
              <a:ext cx="9144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3E365A-72BB-639D-83BE-953CB4B3564A}"/>
                </a:ext>
              </a:extLst>
            </p:cNvPr>
            <p:cNvCxnSpPr>
              <a:cxnSpLocks/>
            </p:cNvCxnSpPr>
            <p:nvPr/>
          </p:nvCxnSpPr>
          <p:spPr>
            <a:xfrm flipV="1">
              <a:off x="2266950" y="1543050"/>
              <a:ext cx="1270" cy="236855"/>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CEB0C49-60FB-CAA0-D89B-2C97E0518099}"/>
                </a:ext>
              </a:extLst>
            </p:cNvPr>
            <p:cNvCxnSpPr>
              <a:cxnSpLocks/>
            </p:cNvCxnSpPr>
            <p:nvPr/>
          </p:nvCxnSpPr>
          <p:spPr>
            <a:xfrm flipV="1">
              <a:off x="3181350" y="1543050"/>
              <a:ext cx="0" cy="236855"/>
            </a:xfrm>
            <a:prstGeom prst="line">
              <a:avLst/>
            </a:prstGeom>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D6BF22A-2CEC-87A4-7605-5F2304772525}"/>
              </a:ext>
            </a:extLst>
          </p:cNvPr>
          <p:cNvGrpSpPr/>
          <p:nvPr/>
        </p:nvGrpSpPr>
        <p:grpSpPr>
          <a:xfrm>
            <a:off x="0" y="2160849"/>
            <a:ext cx="584463" cy="281574"/>
            <a:chOff x="2266950" y="1543050"/>
            <a:chExt cx="914400" cy="236857"/>
          </a:xfrm>
          <a:effectLst/>
        </p:grpSpPr>
        <p:cxnSp>
          <p:nvCxnSpPr>
            <p:cNvPr id="32" name="Straight Connector 31">
              <a:extLst>
                <a:ext uri="{FF2B5EF4-FFF2-40B4-BE49-F238E27FC236}">
                  <a16:creationId xmlns:a16="http://schemas.microsoft.com/office/drawing/2014/main" id="{FB87703A-B9A7-CF13-B90B-112FE5D8CE20}"/>
                </a:ext>
              </a:extLst>
            </p:cNvPr>
            <p:cNvCxnSpPr>
              <a:cxnSpLocks/>
            </p:cNvCxnSpPr>
            <p:nvPr/>
          </p:nvCxnSpPr>
          <p:spPr>
            <a:xfrm>
              <a:off x="2266950" y="1543050"/>
              <a:ext cx="9144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ED8DA43-F15E-071D-F170-ECD918A6B5CD}"/>
                </a:ext>
              </a:extLst>
            </p:cNvPr>
            <p:cNvCxnSpPr>
              <a:cxnSpLocks/>
            </p:cNvCxnSpPr>
            <p:nvPr/>
          </p:nvCxnSpPr>
          <p:spPr>
            <a:xfrm>
              <a:off x="2266950" y="1779907"/>
              <a:ext cx="9144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C4D962-03A9-7830-B47B-9FD513C3E7B3}"/>
                </a:ext>
              </a:extLst>
            </p:cNvPr>
            <p:cNvCxnSpPr>
              <a:cxnSpLocks/>
            </p:cNvCxnSpPr>
            <p:nvPr/>
          </p:nvCxnSpPr>
          <p:spPr>
            <a:xfrm flipV="1">
              <a:off x="2266950" y="1543050"/>
              <a:ext cx="1270" cy="236855"/>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BFBA127-1C9C-B010-F89A-8DF647853216}"/>
                </a:ext>
              </a:extLst>
            </p:cNvPr>
            <p:cNvCxnSpPr>
              <a:cxnSpLocks/>
            </p:cNvCxnSpPr>
            <p:nvPr/>
          </p:nvCxnSpPr>
          <p:spPr>
            <a:xfrm flipV="1">
              <a:off x="3181350" y="1543050"/>
              <a:ext cx="0" cy="236855"/>
            </a:xfrm>
            <a:prstGeom prst="line">
              <a:avLst/>
            </a:prstGeom>
            <a:ln/>
          </p:spPr>
          <p:style>
            <a:lnRef idx="1">
              <a:schemeClr val="accent1"/>
            </a:lnRef>
            <a:fillRef idx="0">
              <a:schemeClr val="accent1"/>
            </a:fillRef>
            <a:effectRef idx="0">
              <a:schemeClr val="accent1"/>
            </a:effectRef>
            <a:fontRef idx="minor">
              <a:schemeClr val="tx1"/>
            </a:fontRef>
          </p:style>
        </p:cxnSp>
      </p:grpSp>
      <p:pic>
        <p:nvPicPr>
          <p:cNvPr id="36" name="Picture 35">
            <a:extLst>
              <a:ext uri="{FF2B5EF4-FFF2-40B4-BE49-F238E27FC236}">
                <a16:creationId xmlns:a16="http://schemas.microsoft.com/office/drawing/2014/main" id="{E19F27A7-EDB1-8CA2-15F1-E8FC9E09D1AE}"/>
              </a:ext>
            </a:extLst>
          </p:cNvPr>
          <p:cNvPicPr>
            <a:picLocks noChangeAspect="1"/>
          </p:cNvPicPr>
          <p:nvPr/>
        </p:nvPicPr>
        <p:blipFill>
          <a:blip r:embed="rId4"/>
          <a:stretch>
            <a:fillRect/>
          </a:stretch>
        </p:blipFill>
        <p:spPr>
          <a:xfrm>
            <a:off x="-2" y="2715742"/>
            <a:ext cx="4770464" cy="2149200"/>
          </a:xfrm>
          <a:prstGeom prst="rect">
            <a:avLst/>
          </a:prstGeom>
        </p:spPr>
      </p:pic>
      <p:grpSp>
        <p:nvGrpSpPr>
          <p:cNvPr id="37" name="Group 36">
            <a:extLst>
              <a:ext uri="{FF2B5EF4-FFF2-40B4-BE49-F238E27FC236}">
                <a16:creationId xmlns:a16="http://schemas.microsoft.com/office/drawing/2014/main" id="{4161CE5D-47DF-CB65-1F8F-2DB4F9BD4299}"/>
              </a:ext>
            </a:extLst>
          </p:cNvPr>
          <p:cNvGrpSpPr/>
          <p:nvPr/>
        </p:nvGrpSpPr>
        <p:grpSpPr>
          <a:xfrm>
            <a:off x="3924335" y="3506584"/>
            <a:ext cx="655066" cy="127001"/>
            <a:chOff x="2266950" y="1543050"/>
            <a:chExt cx="914400" cy="236857"/>
          </a:xfrm>
          <a:effectLst/>
        </p:grpSpPr>
        <p:cxnSp>
          <p:nvCxnSpPr>
            <p:cNvPr id="38" name="Straight Connector 37">
              <a:extLst>
                <a:ext uri="{FF2B5EF4-FFF2-40B4-BE49-F238E27FC236}">
                  <a16:creationId xmlns:a16="http://schemas.microsoft.com/office/drawing/2014/main" id="{25BDBA20-9818-28C4-7016-9EBAB73CD57D}"/>
                </a:ext>
              </a:extLst>
            </p:cNvPr>
            <p:cNvCxnSpPr>
              <a:cxnSpLocks/>
            </p:cNvCxnSpPr>
            <p:nvPr/>
          </p:nvCxnSpPr>
          <p:spPr>
            <a:xfrm>
              <a:off x="2266950" y="1543050"/>
              <a:ext cx="9144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FA86FDC-32EA-1AD4-8F7A-B233DE55F816}"/>
                </a:ext>
              </a:extLst>
            </p:cNvPr>
            <p:cNvCxnSpPr>
              <a:cxnSpLocks/>
            </p:cNvCxnSpPr>
            <p:nvPr/>
          </p:nvCxnSpPr>
          <p:spPr>
            <a:xfrm>
              <a:off x="2266950" y="1779907"/>
              <a:ext cx="9144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CF5BD8-F7F1-D4CF-484E-EA3F1A7CBA94}"/>
                </a:ext>
              </a:extLst>
            </p:cNvPr>
            <p:cNvCxnSpPr>
              <a:cxnSpLocks/>
            </p:cNvCxnSpPr>
            <p:nvPr/>
          </p:nvCxnSpPr>
          <p:spPr>
            <a:xfrm flipV="1">
              <a:off x="2266950" y="1543050"/>
              <a:ext cx="1270" cy="236855"/>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506BE1C-63BE-4F34-6A88-0FF0AB4E44B9}"/>
                </a:ext>
              </a:extLst>
            </p:cNvPr>
            <p:cNvCxnSpPr>
              <a:cxnSpLocks/>
            </p:cNvCxnSpPr>
            <p:nvPr/>
          </p:nvCxnSpPr>
          <p:spPr>
            <a:xfrm flipV="1">
              <a:off x="3181350" y="1543050"/>
              <a:ext cx="0" cy="236855"/>
            </a:xfrm>
            <a:prstGeom prst="line">
              <a:avLst/>
            </a:prstGeom>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68CD408-B3B6-B663-7D3F-6231BA418613}"/>
              </a:ext>
            </a:extLst>
          </p:cNvPr>
          <p:cNvGrpSpPr/>
          <p:nvPr/>
        </p:nvGrpSpPr>
        <p:grpSpPr>
          <a:xfrm>
            <a:off x="3924335" y="3812025"/>
            <a:ext cx="765914" cy="127001"/>
            <a:chOff x="2266950" y="1543050"/>
            <a:chExt cx="914400" cy="236857"/>
          </a:xfrm>
          <a:effectLst/>
        </p:grpSpPr>
        <p:cxnSp>
          <p:nvCxnSpPr>
            <p:cNvPr id="43" name="Straight Connector 42">
              <a:extLst>
                <a:ext uri="{FF2B5EF4-FFF2-40B4-BE49-F238E27FC236}">
                  <a16:creationId xmlns:a16="http://schemas.microsoft.com/office/drawing/2014/main" id="{6E3DEB00-2CD9-E7CC-FFFF-25A552C973D9}"/>
                </a:ext>
              </a:extLst>
            </p:cNvPr>
            <p:cNvCxnSpPr>
              <a:cxnSpLocks/>
            </p:cNvCxnSpPr>
            <p:nvPr/>
          </p:nvCxnSpPr>
          <p:spPr>
            <a:xfrm>
              <a:off x="2266950" y="1543050"/>
              <a:ext cx="9144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9A663BD-E394-7934-7EC2-BB0DCD4A897B}"/>
                </a:ext>
              </a:extLst>
            </p:cNvPr>
            <p:cNvCxnSpPr>
              <a:cxnSpLocks/>
            </p:cNvCxnSpPr>
            <p:nvPr/>
          </p:nvCxnSpPr>
          <p:spPr>
            <a:xfrm>
              <a:off x="2266950" y="1779907"/>
              <a:ext cx="9144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0BCC5A3-3664-230B-7ACF-69F3D66229DE}"/>
                </a:ext>
              </a:extLst>
            </p:cNvPr>
            <p:cNvCxnSpPr>
              <a:cxnSpLocks/>
            </p:cNvCxnSpPr>
            <p:nvPr/>
          </p:nvCxnSpPr>
          <p:spPr>
            <a:xfrm flipV="1">
              <a:off x="2266950" y="1543050"/>
              <a:ext cx="1270" cy="236855"/>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0DB2EEC-568C-2897-B5CD-AE0C96C2AAC7}"/>
                </a:ext>
              </a:extLst>
            </p:cNvPr>
            <p:cNvCxnSpPr>
              <a:cxnSpLocks/>
            </p:cNvCxnSpPr>
            <p:nvPr/>
          </p:nvCxnSpPr>
          <p:spPr>
            <a:xfrm flipV="1">
              <a:off x="3181350" y="1543050"/>
              <a:ext cx="0" cy="236855"/>
            </a:xfrm>
            <a:prstGeom prst="line">
              <a:avLst/>
            </a:prstGeom>
            <a:ln/>
          </p:spPr>
          <p:style>
            <a:lnRef idx="1">
              <a:schemeClr val="accent1"/>
            </a:lnRef>
            <a:fillRef idx="0">
              <a:schemeClr val="accent1"/>
            </a:fillRef>
            <a:effectRef idx="0">
              <a:schemeClr val="accent1"/>
            </a:effectRef>
            <a:fontRef idx="minor">
              <a:schemeClr val="tx1"/>
            </a:fontRef>
          </p:style>
        </p:cxnSp>
      </p:grpSp>
      <p:cxnSp>
        <p:nvCxnSpPr>
          <p:cNvPr id="55" name="Straight Arrow Connector 54">
            <a:extLst>
              <a:ext uri="{FF2B5EF4-FFF2-40B4-BE49-F238E27FC236}">
                <a16:creationId xmlns:a16="http://schemas.microsoft.com/office/drawing/2014/main" id="{05A06B57-7E3B-E0DA-01A0-9637977B59B1}"/>
              </a:ext>
            </a:extLst>
          </p:cNvPr>
          <p:cNvCxnSpPr>
            <a:cxnSpLocks/>
            <a:endCxn id="56" idx="1"/>
          </p:cNvCxnSpPr>
          <p:nvPr/>
        </p:nvCxnSpPr>
        <p:spPr>
          <a:xfrm>
            <a:off x="2047161" y="2279247"/>
            <a:ext cx="813498" cy="3217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6" name="TextBox 55">
            <a:extLst>
              <a:ext uri="{FF2B5EF4-FFF2-40B4-BE49-F238E27FC236}">
                <a16:creationId xmlns:a16="http://schemas.microsoft.com/office/drawing/2014/main" id="{F4E75EE9-DA2F-9A60-E202-1D42B805976F}"/>
              </a:ext>
            </a:extLst>
          </p:cNvPr>
          <p:cNvSpPr txBox="1"/>
          <p:nvPr/>
        </p:nvSpPr>
        <p:spPr>
          <a:xfrm>
            <a:off x="2860659" y="2142140"/>
            <a:ext cx="838821" cy="338554"/>
          </a:xfrm>
          <a:prstGeom prst="rect">
            <a:avLst/>
          </a:prstGeom>
          <a:noFill/>
        </p:spPr>
        <p:txBody>
          <a:bodyPr wrap="square" rtlCol="0">
            <a:spAutoFit/>
          </a:bodyPr>
          <a:lstStyle/>
          <a:p>
            <a:r>
              <a:rPr lang="en-GB" sz="800" b="1" dirty="0">
                <a:solidFill>
                  <a:srgbClr val="FF0000"/>
                </a:solidFill>
                <a:latin typeface="Raleway" pitchFamily="2" charset="0"/>
              </a:rPr>
              <a:t>The lowest AVG Rating</a:t>
            </a:r>
            <a:endParaRPr lang="en-ID" sz="800" b="1" dirty="0">
              <a:solidFill>
                <a:srgbClr val="FF0000"/>
              </a:solidFill>
              <a:latin typeface="Raleway" pitchFamily="2" charset="0"/>
            </a:endParaRPr>
          </a:p>
        </p:txBody>
      </p:sp>
      <p:sp>
        <p:nvSpPr>
          <p:cNvPr id="57" name="TextBox 56">
            <a:extLst>
              <a:ext uri="{FF2B5EF4-FFF2-40B4-BE49-F238E27FC236}">
                <a16:creationId xmlns:a16="http://schemas.microsoft.com/office/drawing/2014/main" id="{3A347E22-C774-0BBF-5872-BFCB7C9309B6}"/>
              </a:ext>
            </a:extLst>
          </p:cNvPr>
          <p:cNvSpPr txBox="1"/>
          <p:nvPr/>
        </p:nvSpPr>
        <p:spPr>
          <a:xfrm>
            <a:off x="2827193" y="1218249"/>
            <a:ext cx="838821" cy="338554"/>
          </a:xfrm>
          <a:prstGeom prst="rect">
            <a:avLst/>
          </a:prstGeom>
          <a:noFill/>
        </p:spPr>
        <p:txBody>
          <a:bodyPr wrap="square" rtlCol="0">
            <a:spAutoFit/>
          </a:bodyPr>
          <a:lstStyle/>
          <a:p>
            <a:r>
              <a:rPr lang="en-GB" sz="800" b="1" dirty="0">
                <a:solidFill>
                  <a:srgbClr val="FF0000"/>
                </a:solidFill>
                <a:latin typeface="Raleway" pitchFamily="2" charset="0"/>
              </a:rPr>
              <a:t>The highest AVG Rating</a:t>
            </a:r>
            <a:endParaRPr lang="en-ID" sz="800" b="1" dirty="0">
              <a:solidFill>
                <a:srgbClr val="FF0000"/>
              </a:solidFill>
              <a:latin typeface="Raleway" pitchFamily="2" charset="0"/>
            </a:endParaRPr>
          </a:p>
        </p:txBody>
      </p:sp>
      <p:cxnSp>
        <p:nvCxnSpPr>
          <p:cNvPr id="58" name="Straight Arrow Connector 57">
            <a:extLst>
              <a:ext uri="{FF2B5EF4-FFF2-40B4-BE49-F238E27FC236}">
                <a16:creationId xmlns:a16="http://schemas.microsoft.com/office/drawing/2014/main" id="{7D4CCD56-AAA4-E8F7-AA48-756C91A9D146}"/>
              </a:ext>
            </a:extLst>
          </p:cNvPr>
          <p:cNvCxnSpPr>
            <a:cxnSpLocks/>
            <a:endCxn id="57" idx="1"/>
          </p:cNvCxnSpPr>
          <p:nvPr/>
        </p:nvCxnSpPr>
        <p:spPr>
          <a:xfrm flipV="1">
            <a:off x="2590800" y="1387526"/>
            <a:ext cx="236393" cy="1310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6457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6"/>
                                        </p:tgtEl>
                                        <p:attrNameLst>
                                          <p:attrName>style.visibility</p:attrName>
                                        </p:attrNameLst>
                                      </p:cBhvr>
                                      <p:to>
                                        <p:strVal val="visible"/>
                                      </p:to>
                                    </p:set>
                                    <p:anim calcmode="lin" valueType="num">
                                      <p:cBhvr additive="base">
                                        <p:cTn id="7" dur="500" fill="hold"/>
                                        <p:tgtEl>
                                          <p:spTgt spid="736"/>
                                        </p:tgtEl>
                                        <p:attrNameLst>
                                          <p:attrName>ppt_x</p:attrName>
                                        </p:attrNameLst>
                                      </p:cBhvr>
                                      <p:tavLst>
                                        <p:tav tm="0">
                                          <p:val>
                                            <p:strVal val="0-#ppt_w/2"/>
                                          </p:val>
                                        </p:tav>
                                        <p:tav tm="100000">
                                          <p:val>
                                            <p:strVal val="#ppt_x"/>
                                          </p:val>
                                        </p:tav>
                                      </p:tavLst>
                                    </p:anim>
                                    <p:anim calcmode="lin" valueType="num">
                                      <p:cBhvr additive="base">
                                        <p:cTn id="8" dur="500" fill="hold"/>
                                        <p:tgtEl>
                                          <p:spTgt spid="73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500"/>
                                        <p:tgtEl>
                                          <p:spTgt spid="36"/>
                                        </p:tgtEl>
                                      </p:cBhvr>
                                    </p:animEffect>
                                  </p:childTnLst>
                                </p:cTn>
                              </p:par>
                              <p:par>
                                <p:cTn id="14" presetID="22" presetClass="entr" presetSubtype="8"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22" presetClass="entr" presetSubtype="8"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left)">
                                      <p:cBhvr>
                                        <p:cTn id="25" dur="500"/>
                                        <p:tgtEl>
                                          <p:spTgt spid="37"/>
                                        </p:tgtEl>
                                      </p:cBhvr>
                                    </p:animEffect>
                                  </p:childTnLst>
                                </p:cTn>
                              </p:par>
                              <p:par>
                                <p:cTn id="26" presetID="22" presetClass="entr" presetSubtype="8"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left)">
                                      <p:cBhvr>
                                        <p:cTn id="31" dur="500"/>
                                        <p:tgtEl>
                                          <p:spTgt spid="50"/>
                                        </p:tgtEl>
                                      </p:cBhvr>
                                    </p:animEffect>
                                  </p:childTnLst>
                                </p:cTn>
                              </p:par>
                              <p:par>
                                <p:cTn id="32" presetID="22" presetClass="entr" presetSubtype="8" fill="hold"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ipe(left)">
                                      <p:cBhvr>
                                        <p:cTn id="34" dur="500"/>
                                        <p:tgtEl>
                                          <p:spTgt spid="5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500"/>
                                        <p:tgtEl>
                                          <p:spTgt spid="5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left)">
                                      <p:cBhvr>
                                        <p:cTn id="40" dur="500"/>
                                        <p:tgtEl>
                                          <p:spTgt spid="57"/>
                                        </p:tgtEl>
                                      </p:cBhvr>
                                    </p:animEffect>
                                  </p:childTnLst>
                                </p:cTn>
                              </p:par>
                              <p:par>
                                <p:cTn id="41" presetID="22" presetClass="entr" presetSubtype="8"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 grpId="0" animBg="1"/>
      <p:bldP spid="50" grpId="0"/>
      <p:bldP spid="56" grpId="0"/>
      <p:bldP spid="5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pic>
        <p:nvPicPr>
          <p:cNvPr id="19" name="Picture 18">
            <a:extLst>
              <a:ext uri="{FF2B5EF4-FFF2-40B4-BE49-F238E27FC236}">
                <a16:creationId xmlns:a16="http://schemas.microsoft.com/office/drawing/2014/main" id="{55E28065-27A2-8051-036A-18BFEE5917E8}"/>
              </a:ext>
            </a:extLst>
          </p:cNvPr>
          <p:cNvPicPr>
            <a:picLocks noChangeAspect="1"/>
          </p:cNvPicPr>
          <p:nvPr/>
        </p:nvPicPr>
        <p:blipFill>
          <a:blip r:embed="rId3"/>
          <a:stretch>
            <a:fillRect/>
          </a:stretch>
        </p:blipFill>
        <p:spPr>
          <a:xfrm>
            <a:off x="6768" y="1044815"/>
            <a:ext cx="5493981" cy="2592519"/>
          </a:xfrm>
          <a:prstGeom prst="rect">
            <a:avLst/>
          </a:prstGeom>
        </p:spPr>
      </p:pic>
      <p:sp>
        <p:nvSpPr>
          <p:cNvPr id="742" name="Google Shape;742;p33"/>
          <p:cNvSpPr txBox="1">
            <a:spLocks noGrp="1"/>
          </p:cNvSpPr>
          <p:nvPr>
            <p:ph type="sldNum" idx="12"/>
          </p:nvPr>
        </p:nvSpPr>
        <p:spPr>
          <a:xfrm>
            <a:off x="8175168" y="4383892"/>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sz="1000"/>
          </a:p>
        </p:txBody>
      </p:sp>
      <p:sp>
        <p:nvSpPr>
          <p:cNvPr id="14" name="Google Shape;706;p30">
            <a:extLst>
              <a:ext uri="{FF2B5EF4-FFF2-40B4-BE49-F238E27FC236}">
                <a16:creationId xmlns:a16="http://schemas.microsoft.com/office/drawing/2014/main" id="{F7BFF03C-D98C-D1B4-5B7C-5F75A34BC122}"/>
              </a:ext>
            </a:extLst>
          </p:cNvPr>
          <p:cNvSpPr txBox="1">
            <a:spLocks noGrp="1"/>
          </p:cNvSpPr>
          <p:nvPr>
            <p:ph type="title"/>
          </p:nvPr>
        </p:nvSpPr>
        <p:spPr>
          <a:xfrm>
            <a:off x="713232" y="541508"/>
            <a:ext cx="2812632"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ighlight>
                  <a:srgbClr val="FFC000"/>
                </a:highlight>
              </a:rPr>
              <a:t>EDA (3.2)</a:t>
            </a:r>
            <a:endParaRPr dirty="0">
              <a:highlight>
                <a:srgbClr val="FFC000"/>
              </a:highlight>
            </a:endParaRPr>
          </a:p>
        </p:txBody>
      </p:sp>
      <p:sp>
        <p:nvSpPr>
          <p:cNvPr id="6" name="TextBox 5">
            <a:extLst>
              <a:ext uri="{FF2B5EF4-FFF2-40B4-BE49-F238E27FC236}">
                <a16:creationId xmlns:a16="http://schemas.microsoft.com/office/drawing/2014/main" id="{733055ED-655C-1DD5-6701-CEC0832AC3AA}"/>
              </a:ext>
            </a:extLst>
          </p:cNvPr>
          <p:cNvSpPr txBox="1"/>
          <p:nvPr/>
        </p:nvSpPr>
        <p:spPr>
          <a:xfrm>
            <a:off x="4659004" y="3280052"/>
            <a:ext cx="1416568" cy="215444"/>
          </a:xfrm>
          <a:prstGeom prst="rect">
            <a:avLst/>
          </a:prstGeom>
          <a:noFill/>
        </p:spPr>
        <p:txBody>
          <a:bodyPr wrap="square" rtlCol="0">
            <a:spAutoFit/>
          </a:bodyPr>
          <a:lstStyle/>
          <a:p>
            <a:r>
              <a:rPr lang="en-GB" sz="800" b="1" dirty="0">
                <a:solidFill>
                  <a:srgbClr val="FF0000"/>
                </a:solidFill>
                <a:latin typeface="Raleway" pitchFamily="2" charset="0"/>
              </a:rPr>
              <a:t>Most  of Solo Traveller!</a:t>
            </a:r>
            <a:endParaRPr lang="en-ID" sz="800" b="1" dirty="0">
              <a:solidFill>
                <a:srgbClr val="FF0000"/>
              </a:solidFill>
              <a:latin typeface="Raleway" pitchFamily="2" charset="0"/>
            </a:endParaRPr>
          </a:p>
        </p:txBody>
      </p:sp>
      <p:sp>
        <p:nvSpPr>
          <p:cNvPr id="7" name="TextBox 6">
            <a:extLst>
              <a:ext uri="{FF2B5EF4-FFF2-40B4-BE49-F238E27FC236}">
                <a16:creationId xmlns:a16="http://schemas.microsoft.com/office/drawing/2014/main" id="{5C78A98D-95C4-B959-1CA3-57110E74F653}"/>
              </a:ext>
            </a:extLst>
          </p:cNvPr>
          <p:cNvSpPr txBox="1"/>
          <p:nvPr/>
        </p:nvSpPr>
        <p:spPr>
          <a:xfrm>
            <a:off x="4634598" y="2197193"/>
            <a:ext cx="1554989" cy="215444"/>
          </a:xfrm>
          <a:prstGeom prst="rect">
            <a:avLst/>
          </a:prstGeom>
          <a:noFill/>
        </p:spPr>
        <p:txBody>
          <a:bodyPr wrap="square" rtlCol="0">
            <a:spAutoFit/>
          </a:bodyPr>
          <a:lstStyle/>
          <a:p>
            <a:r>
              <a:rPr lang="en-GB" sz="800" b="1" dirty="0">
                <a:solidFill>
                  <a:srgbClr val="FF0000"/>
                </a:solidFill>
                <a:latin typeface="Raleway" pitchFamily="2" charset="0"/>
              </a:rPr>
              <a:t>Most of Business Traveller!</a:t>
            </a:r>
            <a:endParaRPr lang="en-ID" sz="800" b="1" dirty="0">
              <a:solidFill>
                <a:srgbClr val="FF0000"/>
              </a:solidFill>
              <a:latin typeface="Raleway" pitchFamily="2" charset="0"/>
            </a:endParaRPr>
          </a:p>
        </p:txBody>
      </p:sp>
      <p:cxnSp>
        <p:nvCxnSpPr>
          <p:cNvPr id="23" name="Straight Arrow Connector 22">
            <a:extLst>
              <a:ext uri="{FF2B5EF4-FFF2-40B4-BE49-F238E27FC236}">
                <a16:creationId xmlns:a16="http://schemas.microsoft.com/office/drawing/2014/main" id="{4669629F-5EF6-8C0E-E31D-C89923D7A07E}"/>
              </a:ext>
            </a:extLst>
          </p:cNvPr>
          <p:cNvCxnSpPr>
            <a:cxnSpLocks/>
          </p:cNvCxnSpPr>
          <p:nvPr/>
        </p:nvCxnSpPr>
        <p:spPr>
          <a:xfrm>
            <a:off x="4191048" y="1588469"/>
            <a:ext cx="505287" cy="6469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AC214793-0E9E-0CE0-3644-6025EF9F2A5A}"/>
              </a:ext>
            </a:extLst>
          </p:cNvPr>
          <p:cNvCxnSpPr>
            <a:cxnSpLocks/>
          </p:cNvCxnSpPr>
          <p:nvPr/>
        </p:nvCxnSpPr>
        <p:spPr>
          <a:xfrm>
            <a:off x="4188574" y="1980754"/>
            <a:ext cx="492646" cy="3081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E7B8E9B2-4EB1-D482-CFFE-3FE0CD1AA762}"/>
              </a:ext>
            </a:extLst>
          </p:cNvPr>
          <p:cNvCxnSpPr/>
          <p:nvPr/>
        </p:nvCxnSpPr>
        <p:spPr>
          <a:xfrm>
            <a:off x="4188574" y="3092611"/>
            <a:ext cx="489875" cy="2787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ABF5F472-0A11-6E8A-5116-56E7FEBE3DE3}"/>
              </a:ext>
            </a:extLst>
          </p:cNvPr>
          <p:cNvSpPr txBox="1"/>
          <p:nvPr/>
        </p:nvSpPr>
        <p:spPr>
          <a:xfrm>
            <a:off x="374104" y="3645953"/>
            <a:ext cx="4444691" cy="1477328"/>
          </a:xfrm>
          <a:prstGeom prst="rect">
            <a:avLst/>
          </a:prstGeom>
          <a:noFill/>
        </p:spPr>
        <p:txBody>
          <a:bodyPr wrap="square">
            <a:spAutoFit/>
          </a:bodyPr>
          <a:lstStyle/>
          <a:p>
            <a:pPr marL="285750" indent="-285750">
              <a:buFont typeface="Arial" panose="020B0604020202020204" pitchFamily="34" charset="0"/>
              <a:buChar char="•"/>
            </a:pPr>
            <a:r>
              <a:rPr lang="en-GB" sz="1000" b="1" dirty="0">
                <a:solidFill>
                  <a:schemeClr val="tx1"/>
                </a:solidFill>
                <a:latin typeface="Raleway" pitchFamily="2" charset="0"/>
              </a:rPr>
              <a:t>Apparently my previous hypothesis is wrong!</a:t>
            </a:r>
          </a:p>
          <a:p>
            <a:pPr marL="285750" indent="-285750">
              <a:buFont typeface="Arial" panose="020B0604020202020204" pitchFamily="34" charset="0"/>
              <a:buChar char="•"/>
            </a:pPr>
            <a:r>
              <a:rPr lang="en-GB" sz="1000" dirty="0">
                <a:solidFill>
                  <a:schemeClr val="tx1"/>
                </a:solidFill>
                <a:latin typeface="Raleway" pitchFamily="2" charset="0"/>
              </a:rPr>
              <a:t>"Business" traveller often books for "Business Class" cabin (</a:t>
            </a:r>
            <a:r>
              <a:rPr lang="en-GB" sz="1000" b="1" dirty="0">
                <a:solidFill>
                  <a:schemeClr val="tx1"/>
                </a:solidFill>
                <a:latin typeface="Raleway" pitchFamily="2" charset="0"/>
              </a:rPr>
              <a:t>43%</a:t>
            </a:r>
            <a:r>
              <a:rPr lang="en-GB" sz="1000" dirty="0">
                <a:solidFill>
                  <a:schemeClr val="tx1"/>
                </a:solidFill>
                <a:latin typeface="Raleway" pitchFamily="2" charset="0"/>
              </a:rPr>
              <a:t>) while "Solo" traveller books more often in "Economy Class" cabin (</a:t>
            </a:r>
            <a:r>
              <a:rPr lang="en-GB" sz="1000" b="1" dirty="0">
                <a:solidFill>
                  <a:schemeClr val="tx1"/>
                </a:solidFill>
                <a:latin typeface="Raleway" pitchFamily="2" charset="0"/>
              </a:rPr>
              <a:t>64%</a:t>
            </a:r>
            <a:r>
              <a:rPr lang="en-GB" sz="1000" dirty="0">
                <a:solidFill>
                  <a:schemeClr val="tx1"/>
                </a:solidFill>
                <a:latin typeface="Raleway" pitchFamily="2" charset="0"/>
              </a:rPr>
              <a:t>).</a:t>
            </a:r>
          </a:p>
          <a:p>
            <a:pPr marL="285750" indent="-285750">
              <a:buFont typeface="Arial" panose="020B0604020202020204" pitchFamily="34" charset="0"/>
              <a:buChar char="•"/>
            </a:pPr>
            <a:r>
              <a:rPr lang="en-GB" sz="1000" dirty="0">
                <a:solidFill>
                  <a:schemeClr val="tx1"/>
                </a:solidFill>
                <a:latin typeface="Raleway" pitchFamily="2" charset="0"/>
              </a:rPr>
              <a:t>"Business" traveller tends to give us </a:t>
            </a:r>
            <a:r>
              <a:rPr lang="en-GB" sz="1000" b="1" i="1" dirty="0">
                <a:solidFill>
                  <a:schemeClr val="tx1"/>
                </a:solidFill>
                <a:latin typeface="Raleway" pitchFamily="2" charset="0"/>
              </a:rPr>
              <a:t>Overall Rating</a:t>
            </a:r>
            <a:r>
              <a:rPr lang="en-GB" sz="1000" dirty="0">
                <a:solidFill>
                  <a:schemeClr val="tx1"/>
                </a:solidFill>
                <a:latin typeface="Raleway" pitchFamily="2" charset="0"/>
              </a:rPr>
              <a:t> </a:t>
            </a:r>
            <a:r>
              <a:rPr lang="en-GB" sz="1000" b="1" dirty="0">
                <a:solidFill>
                  <a:schemeClr val="tx1"/>
                </a:solidFill>
                <a:latin typeface="Raleway" pitchFamily="2" charset="0"/>
              </a:rPr>
              <a:t>below 5 stars </a:t>
            </a:r>
            <a:r>
              <a:rPr lang="en-GB" sz="1000" dirty="0">
                <a:solidFill>
                  <a:schemeClr val="tx1"/>
                </a:solidFill>
                <a:latin typeface="Raleway" pitchFamily="2" charset="0"/>
              </a:rPr>
              <a:t>most of the time regardless of whether it is "First Class" or "Business Class", meanwhile "Solo" traveller tends to give us </a:t>
            </a:r>
            <a:r>
              <a:rPr lang="en-GB" sz="1000" b="1" dirty="0">
                <a:solidFill>
                  <a:schemeClr val="tx1"/>
                </a:solidFill>
                <a:latin typeface="Raleway" pitchFamily="2" charset="0"/>
              </a:rPr>
              <a:t>above 5 stars </a:t>
            </a:r>
            <a:r>
              <a:rPr lang="en-GB" sz="1000" b="1" i="1" dirty="0">
                <a:solidFill>
                  <a:schemeClr val="tx1"/>
                </a:solidFill>
                <a:latin typeface="Raleway" pitchFamily="2" charset="0"/>
              </a:rPr>
              <a:t>Overall Rating </a:t>
            </a:r>
            <a:r>
              <a:rPr lang="en-GB" sz="1000" dirty="0">
                <a:solidFill>
                  <a:schemeClr val="tx1"/>
                </a:solidFill>
                <a:latin typeface="Raleway" pitchFamily="2" charset="0"/>
              </a:rPr>
              <a:t>for the "First Class", "Business Class" and even "Premium Economy".</a:t>
            </a:r>
            <a:endParaRPr lang="en-GB" sz="1000" b="0" i="0" dirty="0">
              <a:solidFill>
                <a:schemeClr val="tx1"/>
              </a:solidFill>
              <a:effectLst/>
              <a:latin typeface="Raleway" pitchFamily="2" charset="0"/>
            </a:endParaRPr>
          </a:p>
        </p:txBody>
      </p:sp>
      <p:sp>
        <p:nvSpPr>
          <p:cNvPr id="32" name="TextBox 31">
            <a:extLst>
              <a:ext uri="{FF2B5EF4-FFF2-40B4-BE49-F238E27FC236}">
                <a16:creationId xmlns:a16="http://schemas.microsoft.com/office/drawing/2014/main" id="{7339D558-E3DA-D8DB-69CF-99A54C7F3DED}"/>
              </a:ext>
            </a:extLst>
          </p:cNvPr>
          <p:cNvSpPr txBox="1"/>
          <p:nvPr/>
        </p:nvSpPr>
        <p:spPr>
          <a:xfrm>
            <a:off x="6075572" y="1044815"/>
            <a:ext cx="3145152" cy="2400657"/>
          </a:xfrm>
          <a:prstGeom prst="rect">
            <a:avLst/>
          </a:prstGeom>
          <a:noFill/>
        </p:spPr>
        <p:txBody>
          <a:bodyPr wrap="square">
            <a:spAutoFit/>
          </a:bodyPr>
          <a:lstStyle/>
          <a:p>
            <a:r>
              <a:rPr lang="en-GB" sz="1000" dirty="0">
                <a:solidFill>
                  <a:schemeClr val="tx1"/>
                </a:solidFill>
                <a:latin typeface="Raleway" pitchFamily="2" charset="0"/>
              </a:rPr>
              <a:t>As we know that "First Class" and "Business Class" cabin would provide customers the best facilities and services, but unfortunately "Business" traveller doesn't seem to have a good experience on it so much. </a:t>
            </a:r>
          </a:p>
          <a:p>
            <a:endParaRPr lang="en-GB" sz="1000" b="1" dirty="0">
              <a:solidFill>
                <a:schemeClr val="tx1"/>
              </a:solidFill>
              <a:latin typeface="Raleway" pitchFamily="2" charset="0"/>
            </a:endParaRPr>
          </a:p>
          <a:p>
            <a:r>
              <a:rPr lang="en-GB" sz="1000" dirty="0">
                <a:solidFill>
                  <a:schemeClr val="tx1"/>
                </a:solidFill>
                <a:latin typeface="Raleway" pitchFamily="2" charset="0"/>
              </a:rPr>
              <a:t>Their </a:t>
            </a:r>
            <a:r>
              <a:rPr lang="en-GB" sz="1000" b="1" i="1" dirty="0">
                <a:solidFill>
                  <a:schemeClr val="tx1"/>
                </a:solidFill>
                <a:latin typeface="Raleway" pitchFamily="2" charset="0"/>
              </a:rPr>
              <a:t>Satisfaction Level</a:t>
            </a:r>
            <a:r>
              <a:rPr lang="en-GB" sz="1000" dirty="0">
                <a:solidFill>
                  <a:schemeClr val="tx1"/>
                </a:solidFill>
                <a:latin typeface="Raleway" pitchFamily="2" charset="0"/>
              </a:rPr>
              <a:t> and </a:t>
            </a:r>
            <a:r>
              <a:rPr lang="en-GB" sz="1000" b="1" i="1" dirty="0">
                <a:solidFill>
                  <a:schemeClr val="tx1"/>
                </a:solidFill>
                <a:latin typeface="Raleway" pitchFamily="2" charset="0"/>
              </a:rPr>
              <a:t>Overall Rating </a:t>
            </a:r>
            <a:r>
              <a:rPr lang="en-GB" sz="1000" dirty="0">
                <a:solidFill>
                  <a:schemeClr val="tx1"/>
                </a:solidFill>
                <a:latin typeface="Raleway" pitchFamily="2" charset="0"/>
              </a:rPr>
              <a:t>to the services and facilities within "First Class" and "Business Class" are relatively low.</a:t>
            </a:r>
          </a:p>
          <a:p>
            <a:endParaRPr lang="en-GB" sz="1000" b="1" dirty="0">
              <a:solidFill>
                <a:schemeClr val="tx1"/>
              </a:solidFill>
              <a:latin typeface="Raleway" pitchFamily="2" charset="0"/>
            </a:endParaRPr>
          </a:p>
          <a:p>
            <a:r>
              <a:rPr lang="en-GB" sz="1000" b="1" dirty="0">
                <a:solidFill>
                  <a:schemeClr val="tx1"/>
                </a:solidFill>
                <a:latin typeface="Raleway" pitchFamily="2" charset="0"/>
              </a:rPr>
              <a:t>I have another hypothesis that there is also another particular issue leading them to give low </a:t>
            </a:r>
            <a:r>
              <a:rPr lang="en-GB" sz="1000" b="1" i="1" dirty="0">
                <a:solidFill>
                  <a:schemeClr val="tx1"/>
                </a:solidFill>
                <a:latin typeface="Raleway" pitchFamily="2" charset="0"/>
              </a:rPr>
              <a:t>Overall Rating </a:t>
            </a:r>
            <a:r>
              <a:rPr lang="en-GB" sz="1000" b="1" dirty="0">
                <a:solidFill>
                  <a:schemeClr val="tx1"/>
                </a:solidFill>
                <a:latin typeface="Raleway" pitchFamily="2" charset="0"/>
              </a:rPr>
              <a:t>within</a:t>
            </a:r>
            <a:r>
              <a:rPr lang="en-GB" sz="1000" b="1" i="1" dirty="0">
                <a:solidFill>
                  <a:schemeClr val="tx1"/>
                </a:solidFill>
                <a:latin typeface="Raleway" pitchFamily="2" charset="0"/>
              </a:rPr>
              <a:t> </a:t>
            </a:r>
            <a:r>
              <a:rPr lang="en-GB" sz="1000" b="1" dirty="0">
                <a:solidFill>
                  <a:schemeClr val="tx1"/>
                </a:solidFill>
                <a:latin typeface="Raleway" pitchFamily="2" charset="0"/>
              </a:rPr>
              <a:t>"First Class" and "Business Class" . Now let’s check the review data (in Topic </a:t>
            </a:r>
            <a:r>
              <a:rPr lang="en-GB" sz="1000" b="1" dirty="0" err="1">
                <a:solidFill>
                  <a:schemeClr val="tx1"/>
                </a:solidFill>
                <a:latin typeface="Raleway" pitchFamily="2" charset="0"/>
              </a:rPr>
              <a:t>Modeling</a:t>
            </a:r>
            <a:r>
              <a:rPr lang="en-GB" sz="1000" b="1" dirty="0">
                <a:solidFill>
                  <a:schemeClr val="tx1"/>
                </a:solidFill>
                <a:latin typeface="Raleway" pitchFamily="2" charset="0"/>
              </a:rPr>
              <a:t>)!</a:t>
            </a:r>
          </a:p>
        </p:txBody>
      </p:sp>
      <p:sp>
        <p:nvSpPr>
          <p:cNvPr id="4" name="Google Shape;736;p33">
            <a:extLst>
              <a:ext uri="{FF2B5EF4-FFF2-40B4-BE49-F238E27FC236}">
                <a16:creationId xmlns:a16="http://schemas.microsoft.com/office/drawing/2014/main" id="{562F638D-558C-66BC-AF80-2EF0FA9ECF88}"/>
              </a:ext>
            </a:extLst>
          </p:cNvPr>
          <p:cNvSpPr/>
          <p:nvPr/>
        </p:nvSpPr>
        <p:spPr>
          <a:xfrm>
            <a:off x="0" y="0"/>
            <a:ext cx="5594888" cy="317715"/>
          </a:xfrm>
          <a:prstGeom prst="rect">
            <a:avLst/>
          </a:prstGeom>
          <a:solidFill>
            <a:schemeClr val="dk1"/>
          </a:solidFill>
          <a:ln>
            <a:noFill/>
          </a:ln>
        </p:spPr>
        <p:txBody>
          <a:bodyPr spcFirstLastPara="1" wrap="square" lIns="91425" tIns="91425" rIns="91425" bIns="91425" anchor="ctr" anchorCtr="0">
            <a:noAutofit/>
          </a:bodyPr>
          <a:lstStyle/>
          <a:p>
            <a:pPr algn="ctr"/>
            <a:r>
              <a:rPr lang="en-GB" sz="1000" dirty="0">
                <a:solidFill>
                  <a:schemeClr val="bg1"/>
                </a:solidFill>
                <a:latin typeface="Raleway" pitchFamily="2" charset="0"/>
                <a:ea typeface="Tahoma" panose="020B0604030504040204" pitchFamily="34" charset="0"/>
                <a:cs typeface="Tahoma" panose="020B0604030504040204" pitchFamily="34" charset="0"/>
              </a:rPr>
              <a:t>How does the customers </a:t>
            </a:r>
            <a:r>
              <a:rPr lang="en-GB" sz="1000" b="1" dirty="0">
                <a:solidFill>
                  <a:schemeClr val="bg1"/>
                </a:solidFill>
                <a:latin typeface="Raleway" pitchFamily="2" charset="0"/>
                <a:ea typeface="Tahoma" panose="020B0604030504040204" pitchFamily="34" charset="0"/>
                <a:cs typeface="Tahoma" panose="020B0604030504040204" pitchFamily="34" charset="0"/>
              </a:rPr>
              <a:t>overall rating </a:t>
            </a:r>
            <a:r>
              <a:rPr lang="en-GB" sz="1000" dirty="0">
                <a:solidFill>
                  <a:schemeClr val="bg1"/>
                </a:solidFill>
                <a:latin typeface="Raleway" pitchFamily="2" charset="0"/>
                <a:ea typeface="Tahoma" panose="020B0604030504040204" pitchFamily="34" charset="0"/>
                <a:cs typeface="Tahoma" panose="020B0604030504040204" pitchFamily="34" charset="0"/>
              </a:rPr>
              <a:t>and </a:t>
            </a:r>
            <a:r>
              <a:rPr lang="en-GB" sz="1000" b="1" dirty="0">
                <a:solidFill>
                  <a:schemeClr val="bg1"/>
                </a:solidFill>
                <a:latin typeface="Raleway" pitchFamily="2" charset="0"/>
                <a:ea typeface="Tahoma" panose="020B0604030504040204" pitchFamily="34" charset="0"/>
                <a:cs typeface="Tahoma" panose="020B0604030504040204" pitchFamily="34" charset="0"/>
              </a:rPr>
              <a:t>satisfaction level </a:t>
            </a:r>
            <a:r>
              <a:rPr lang="en-GB" sz="1000" dirty="0">
                <a:solidFill>
                  <a:schemeClr val="bg1"/>
                </a:solidFill>
                <a:latin typeface="Raleway" pitchFamily="2" charset="0"/>
                <a:ea typeface="Tahoma" panose="020B0604030504040204" pitchFamily="34" charset="0"/>
                <a:cs typeface="Tahoma" panose="020B0604030504040204" pitchFamily="34" charset="0"/>
              </a:rPr>
              <a:t>given their </a:t>
            </a:r>
            <a:r>
              <a:rPr lang="en-GB" sz="1000" b="1" dirty="0">
                <a:solidFill>
                  <a:schemeClr val="bg1"/>
                </a:solidFill>
                <a:latin typeface="Raleway" pitchFamily="2" charset="0"/>
                <a:ea typeface="Tahoma" panose="020B0604030504040204" pitchFamily="34" charset="0"/>
                <a:cs typeface="Tahoma" panose="020B0604030504040204" pitchFamily="34" charset="0"/>
              </a:rPr>
              <a:t>type of traveller</a:t>
            </a:r>
            <a:r>
              <a:rPr lang="en-GB" sz="1000" dirty="0">
                <a:solidFill>
                  <a:schemeClr val="bg1"/>
                </a:solidFill>
                <a:latin typeface="Raleway" pitchFamily="2" charset="0"/>
                <a:ea typeface="Tahoma" panose="020B0604030504040204" pitchFamily="34" charset="0"/>
                <a:cs typeface="Tahoma" panose="020B0604030504040204" pitchFamily="34" charset="0"/>
              </a:rPr>
              <a:t>?</a:t>
            </a:r>
          </a:p>
        </p:txBody>
      </p:sp>
      <p:cxnSp>
        <p:nvCxnSpPr>
          <p:cNvPr id="20" name="Straight Arrow Connector 19">
            <a:extLst>
              <a:ext uri="{FF2B5EF4-FFF2-40B4-BE49-F238E27FC236}">
                <a16:creationId xmlns:a16="http://schemas.microsoft.com/office/drawing/2014/main" id="{86F796E2-D3EF-89B6-6859-B5F691D487C4}"/>
              </a:ext>
            </a:extLst>
          </p:cNvPr>
          <p:cNvCxnSpPr>
            <a:cxnSpLocks/>
            <a:endCxn id="22" idx="1"/>
          </p:cNvCxnSpPr>
          <p:nvPr/>
        </p:nvCxnSpPr>
        <p:spPr>
          <a:xfrm flipV="1">
            <a:off x="2596450" y="911027"/>
            <a:ext cx="632929" cy="9302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FD7CDC8E-5712-673A-DF71-085EBBA88F73}"/>
              </a:ext>
            </a:extLst>
          </p:cNvPr>
          <p:cNvSpPr txBox="1"/>
          <p:nvPr/>
        </p:nvSpPr>
        <p:spPr>
          <a:xfrm>
            <a:off x="3229379" y="803305"/>
            <a:ext cx="2377292" cy="215444"/>
          </a:xfrm>
          <a:prstGeom prst="rect">
            <a:avLst/>
          </a:prstGeom>
          <a:noFill/>
        </p:spPr>
        <p:txBody>
          <a:bodyPr wrap="square" rtlCol="0">
            <a:spAutoFit/>
          </a:bodyPr>
          <a:lstStyle/>
          <a:p>
            <a:r>
              <a:rPr lang="en-GB" sz="800" b="1" dirty="0">
                <a:solidFill>
                  <a:srgbClr val="FF0000"/>
                </a:solidFill>
                <a:latin typeface="Raleway" pitchFamily="2" charset="0"/>
              </a:rPr>
              <a:t>All Seat Types’ AVG Rating are below 5 stars!</a:t>
            </a:r>
            <a:endParaRPr lang="en-ID" sz="800" b="1" dirty="0">
              <a:solidFill>
                <a:srgbClr val="FF0000"/>
              </a:solidFill>
              <a:latin typeface="Raleway" pitchFamily="2" charset="0"/>
            </a:endParaRPr>
          </a:p>
        </p:txBody>
      </p:sp>
      <p:pic>
        <p:nvPicPr>
          <p:cNvPr id="35" name="Picture 34">
            <a:extLst>
              <a:ext uri="{FF2B5EF4-FFF2-40B4-BE49-F238E27FC236}">
                <a16:creationId xmlns:a16="http://schemas.microsoft.com/office/drawing/2014/main" id="{8039E22C-E4AE-C43A-4C27-C0A7FEAB5651}"/>
              </a:ext>
            </a:extLst>
          </p:cNvPr>
          <p:cNvPicPr>
            <a:picLocks noChangeAspect="1"/>
          </p:cNvPicPr>
          <p:nvPr/>
        </p:nvPicPr>
        <p:blipFill>
          <a:blip r:embed="rId4"/>
          <a:stretch>
            <a:fillRect/>
          </a:stretch>
        </p:blipFill>
        <p:spPr>
          <a:xfrm>
            <a:off x="5460278" y="3495496"/>
            <a:ext cx="3676954" cy="1656550"/>
          </a:xfrm>
          <a:prstGeom prst="rect">
            <a:avLst/>
          </a:prstGeom>
        </p:spPr>
      </p:pic>
    </p:spTree>
    <p:extLst>
      <p:ext uri="{BB962C8B-B14F-4D97-AF65-F5344CB8AC3E}">
        <p14:creationId xmlns:p14="http://schemas.microsoft.com/office/powerpoint/2010/main" val="391341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par>
                                <p:cTn id="20" presetID="22" presetClass="entr" presetSubtype="8"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par>
                                <p:cTn id="23" presetID="22" presetClass="entr" presetSubtype="8"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par>
                                <p:cTn id="26" presetID="22" presetClass="entr" presetSubtype="8"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par>
                                <p:cTn id="32" presetID="22" presetClass="entr" presetSubtype="8"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ppt_x"/>
                                          </p:val>
                                        </p:tav>
                                        <p:tav tm="100000">
                                          <p:val>
                                            <p:strVal val="#ppt_x"/>
                                          </p:val>
                                        </p:tav>
                                      </p:tavLst>
                                    </p:anim>
                                    <p:anim calcmode="lin" valueType="num">
                                      <p:cBhvr additive="base">
                                        <p:cTn id="43" dur="500" fill="hold"/>
                                        <p:tgtEl>
                                          <p:spTgt spid="32"/>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fill="hold"/>
                                        <p:tgtEl>
                                          <p:spTgt spid="35"/>
                                        </p:tgtEl>
                                        <p:attrNameLst>
                                          <p:attrName>ppt_x</p:attrName>
                                        </p:attrNameLst>
                                      </p:cBhvr>
                                      <p:tavLst>
                                        <p:tav tm="0">
                                          <p:val>
                                            <p:strVal val="#ppt_x"/>
                                          </p:val>
                                        </p:tav>
                                        <p:tav tm="100000">
                                          <p:val>
                                            <p:strVal val="#ppt_x"/>
                                          </p:val>
                                        </p:tav>
                                      </p:tavLst>
                                    </p:anim>
                                    <p:anim calcmode="lin" valueType="num">
                                      <p:cBhvr additive="base">
                                        <p:cTn id="4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2" grpId="0"/>
      <p:bldP spid="4" grpId="0" animBg="1"/>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33"/>
          <p:cNvSpPr/>
          <p:nvPr/>
        </p:nvSpPr>
        <p:spPr>
          <a:xfrm>
            <a:off x="1" y="0"/>
            <a:ext cx="4951708" cy="317715"/>
          </a:xfrm>
          <a:prstGeom prst="rect">
            <a:avLst/>
          </a:prstGeom>
          <a:solidFill>
            <a:schemeClr val="dk1"/>
          </a:solidFill>
          <a:ln>
            <a:noFill/>
          </a:ln>
        </p:spPr>
        <p:txBody>
          <a:bodyPr spcFirstLastPara="1" wrap="square" lIns="91425" tIns="91425" rIns="91425" bIns="91425" anchor="ctr" anchorCtr="0">
            <a:noAutofit/>
          </a:bodyPr>
          <a:lstStyle/>
          <a:p>
            <a:pPr algn="ctr"/>
            <a:r>
              <a:rPr lang="en-GB" sz="1000" dirty="0">
                <a:solidFill>
                  <a:schemeClr val="bg1"/>
                </a:solidFill>
                <a:latin typeface="Raleway" pitchFamily="2" charset="0"/>
                <a:ea typeface="Tahoma" panose="020B0604030504040204" pitchFamily="34" charset="0"/>
                <a:cs typeface="Tahoma" panose="020B0604030504040204" pitchFamily="34" charset="0"/>
              </a:rPr>
              <a:t>What are the common </a:t>
            </a:r>
            <a:r>
              <a:rPr lang="en-GB" sz="1000" b="1" dirty="0">
                <a:solidFill>
                  <a:schemeClr val="bg1"/>
                </a:solidFill>
                <a:latin typeface="Raleway" pitchFamily="2" charset="0"/>
                <a:ea typeface="Tahoma" panose="020B0604030504040204" pitchFamily="34" charset="0"/>
                <a:cs typeface="Tahoma" panose="020B0604030504040204" pitchFamily="34" charset="0"/>
              </a:rPr>
              <a:t>key words </a:t>
            </a:r>
            <a:r>
              <a:rPr lang="en-GB" sz="1000" dirty="0">
                <a:solidFill>
                  <a:schemeClr val="bg1"/>
                </a:solidFill>
                <a:latin typeface="Raleway" pitchFamily="2" charset="0"/>
                <a:ea typeface="Tahoma" panose="020B0604030504040204" pitchFamily="34" charset="0"/>
                <a:cs typeface="Tahoma" panose="020B0604030504040204" pitchFamily="34" charset="0"/>
              </a:rPr>
              <a:t>that are used by the customers on the review?</a:t>
            </a:r>
          </a:p>
        </p:txBody>
      </p:sp>
      <p:sp>
        <p:nvSpPr>
          <p:cNvPr id="742" name="Google Shape;742;p33"/>
          <p:cNvSpPr txBox="1">
            <a:spLocks noGrp="1"/>
          </p:cNvSpPr>
          <p:nvPr>
            <p:ph type="sldNum" idx="12"/>
          </p:nvPr>
        </p:nvSpPr>
        <p:spPr>
          <a:xfrm>
            <a:off x="8168400"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sz="1000"/>
          </a:p>
        </p:txBody>
      </p:sp>
      <p:sp>
        <p:nvSpPr>
          <p:cNvPr id="14" name="Google Shape;706;p30">
            <a:extLst>
              <a:ext uri="{FF2B5EF4-FFF2-40B4-BE49-F238E27FC236}">
                <a16:creationId xmlns:a16="http://schemas.microsoft.com/office/drawing/2014/main" id="{F7BFF03C-D98C-D1B4-5B7C-5F75A34BC122}"/>
              </a:ext>
            </a:extLst>
          </p:cNvPr>
          <p:cNvSpPr txBox="1">
            <a:spLocks noGrp="1"/>
          </p:cNvSpPr>
          <p:nvPr>
            <p:ph type="title"/>
          </p:nvPr>
        </p:nvSpPr>
        <p:spPr>
          <a:xfrm>
            <a:off x="713232" y="541508"/>
            <a:ext cx="2812632"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ighlight>
                  <a:srgbClr val="FFC000"/>
                </a:highlight>
              </a:rPr>
              <a:t>EDA (4)</a:t>
            </a:r>
            <a:endParaRPr dirty="0">
              <a:highlight>
                <a:srgbClr val="FFC000"/>
              </a:highlight>
            </a:endParaRPr>
          </a:p>
        </p:txBody>
      </p:sp>
      <p:sp>
        <p:nvSpPr>
          <p:cNvPr id="2" name="TextBox 1">
            <a:extLst>
              <a:ext uri="{FF2B5EF4-FFF2-40B4-BE49-F238E27FC236}">
                <a16:creationId xmlns:a16="http://schemas.microsoft.com/office/drawing/2014/main" id="{43BD6EBB-1016-1CF6-A8A4-B6EF042EACD0}"/>
              </a:ext>
            </a:extLst>
          </p:cNvPr>
          <p:cNvSpPr txBox="1"/>
          <p:nvPr/>
        </p:nvSpPr>
        <p:spPr>
          <a:xfrm>
            <a:off x="3274917" y="2063918"/>
            <a:ext cx="5717896" cy="1015663"/>
          </a:xfrm>
          <a:prstGeom prst="rect">
            <a:avLst/>
          </a:prstGeom>
          <a:noFill/>
        </p:spPr>
        <p:txBody>
          <a:bodyPr wrap="square">
            <a:spAutoFit/>
          </a:bodyPr>
          <a:lstStyle/>
          <a:p>
            <a:pPr marL="285750" indent="-285750" algn="l">
              <a:buFont typeface="Arial" panose="020B0604020202020204" pitchFamily="34" charset="0"/>
              <a:buChar char="•"/>
            </a:pPr>
            <a:r>
              <a:rPr lang="en-GB" sz="1000" dirty="0">
                <a:solidFill>
                  <a:schemeClr val="tx1"/>
                </a:solidFill>
                <a:latin typeface="Raleway" pitchFamily="2" charset="0"/>
              </a:rPr>
              <a:t>W</a:t>
            </a:r>
            <a:r>
              <a:rPr lang="en-GB" sz="1000" b="0" i="0" dirty="0">
                <a:solidFill>
                  <a:schemeClr val="tx1"/>
                </a:solidFill>
                <a:effectLst/>
                <a:latin typeface="Raleway" pitchFamily="2" charset="0"/>
              </a:rPr>
              <a:t>e can suggest that the common key words used within the reviews are "Seat", "Food", "Service", "Time", and "Staff" showing that customers are actively talking about their experience about on those categories.</a:t>
            </a:r>
          </a:p>
          <a:p>
            <a:pPr marL="285750" indent="-285750" algn="l">
              <a:buFont typeface="Arial" panose="020B0604020202020204" pitchFamily="34" charset="0"/>
              <a:buChar char="•"/>
            </a:pPr>
            <a:r>
              <a:rPr lang="en-GB" sz="1000" b="0" i="0" dirty="0">
                <a:solidFill>
                  <a:schemeClr val="tx1"/>
                </a:solidFill>
                <a:effectLst/>
                <a:latin typeface="Raleway" pitchFamily="2" charset="0"/>
              </a:rPr>
              <a:t>The "Good" word also highlighted on the Word Cloud, this have to be the positive sentiment. </a:t>
            </a:r>
          </a:p>
          <a:p>
            <a:pPr marL="285750" indent="-285750" algn="l">
              <a:buFont typeface="Arial" panose="020B0604020202020204" pitchFamily="34" charset="0"/>
              <a:buChar char="•"/>
            </a:pPr>
            <a:r>
              <a:rPr lang="en-GB" sz="1000" b="0" i="0" dirty="0">
                <a:solidFill>
                  <a:schemeClr val="tx1"/>
                </a:solidFill>
                <a:effectLst/>
                <a:latin typeface="Raleway" pitchFamily="2" charset="0"/>
              </a:rPr>
              <a:t>Also the word "Hour" might be indicating waiting time for delayed flight.</a:t>
            </a:r>
          </a:p>
        </p:txBody>
      </p:sp>
      <p:pic>
        <p:nvPicPr>
          <p:cNvPr id="3" name="Picture 2">
            <a:extLst>
              <a:ext uri="{FF2B5EF4-FFF2-40B4-BE49-F238E27FC236}">
                <a16:creationId xmlns:a16="http://schemas.microsoft.com/office/drawing/2014/main" id="{94B16484-B2F1-EF16-5324-FC65F5C36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7" y="1159822"/>
            <a:ext cx="3204196" cy="3204196"/>
          </a:xfrm>
          <a:prstGeom prst="rect">
            <a:avLst/>
          </a:prstGeom>
        </p:spPr>
      </p:pic>
    </p:spTree>
    <p:extLst>
      <p:ext uri="{BB962C8B-B14F-4D97-AF65-F5344CB8AC3E}">
        <p14:creationId xmlns:p14="http://schemas.microsoft.com/office/powerpoint/2010/main" val="1982081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6"/>
                                        </p:tgtEl>
                                        <p:attrNameLst>
                                          <p:attrName>style.visibility</p:attrName>
                                        </p:attrNameLst>
                                      </p:cBhvr>
                                      <p:to>
                                        <p:strVal val="visible"/>
                                      </p:to>
                                    </p:set>
                                    <p:anim calcmode="lin" valueType="num">
                                      <p:cBhvr additive="base">
                                        <p:cTn id="7" dur="500" fill="hold"/>
                                        <p:tgtEl>
                                          <p:spTgt spid="736"/>
                                        </p:tgtEl>
                                        <p:attrNameLst>
                                          <p:attrName>ppt_x</p:attrName>
                                        </p:attrNameLst>
                                      </p:cBhvr>
                                      <p:tavLst>
                                        <p:tav tm="0">
                                          <p:val>
                                            <p:strVal val="0-#ppt_w/2"/>
                                          </p:val>
                                        </p:tav>
                                        <p:tav tm="100000">
                                          <p:val>
                                            <p:strVal val="#ppt_x"/>
                                          </p:val>
                                        </p:tav>
                                      </p:tavLst>
                                    </p:anim>
                                    <p:anim calcmode="lin" valueType="num">
                                      <p:cBhvr additive="base">
                                        <p:cTn id="8" dur="500" fill="hold"/>
                                        <p:tgtEl>
                                          <p:spTgt spid="73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grpSp>
        <p:nvGrpSpPr>
          <p:cNvPr id="714" name="Google Shape;714;p31"/>
          <p:cNvGrpSpPr/>
          <p:nvPr/>
        </p:nvGrpSpPr>
        <p:grpSpPr>
          <a:xfrm>
            <a:off x="5409207" y="1338587"/>
            <a:ext cx="928060" cy="928003"/>
            <a:chOff x="2184500" y="1063131"/>
            <a:chExt cx="572700" cy="572700"/>
          </a:xfrm>
        </p:grpSpPr>
        <p:sp>
          <p:nvSpPr>
            <p:cNvPr id="715" name="Google Shape;715;p31"/>
            <p:cNvSpPr/>
            <p:nvPr/>
          </p:nvSpPr>
          <p:spPr>
            <a:xfrm>
              <a:off x="2184500" y="1063131"/>
              <a:ext cx="572700" cy="5727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2235330" y="1113981"/>
              <a:ext cx="471000" cy="4710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31"/>
          <p:cNvSpPr txBox="1">
            <a:spLocks noGrp="1"/>
          </p:cNvSpPr>
          <p:nvPr>
            <p:ph type="title"/>
          </p:nvPr>
        </p:nvSpPr>
        <p:spPr>
          <a:xfrm>
            <a:off x="2935690" y="2435125"/>
            <a:ext cx="5875096" cy="69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Topic Modeling</a:t>
            </a:r>
            <a:endParaRPr dirty="0"/>
          </a:p>
        </p:txBody>
      </p:sp>
      <p:sp>
        <p:nvSpPr>
          <p:cNvPr id="718" name="Google Shape;718;p31"/>
          <p:cNvSpPr txBox="1">
            <a:spLocks noGrp="1"/>
          </p:cNvSpPr>
          <p:nvPr>
            <p:ph type="subTitle" idx="1"/>
          </p:nvPr>
        </p:nvSpPr>
        <p:spPr>
          <a:xfrm>
            <a:off x="4374588" y="3215075"/>
            <a:ext cx="2997300" cy="3280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solidFill>
                  <a:schemeClr val="tx1"/>
                </a:solidFill>
                <a:ea typeface="Tahoma" panose="020B0604030504040204" pitchFamily="34" charset="0"/>
                <a:cs typeface="Tahoma" panose="020B0604030504040204" pitchFamily="34" charset="0"/>
              </a:rPr>
              <a:t>What topics are mainly discussed?</a:t>
            </a:r>
            <a:endParaRPr lang="en-GB" sz="1200" dirty="0"/>
          </a:p>
        </p:txBody>
      </p:sp>
      <p:sp>
        <p:nvSpPr>
          <p:cNvPr id="719" name="Google Shape;719;p31"/>
          <p:cNvSpPr txBox="1">
            <a:spLocks noGrp="1"/>
          </p:cNvSpPr>
          <p:nvPr>
            <p:ph type="sldNum" idx="12"/>
          </p:nvPr>
        </p:nvSpPr>
        <p:spPr>
          <a:xfrm>
            <a:off x="8168400"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14</a:t>
            </a:fld>
            <a:endParaRPr sz="1000" dirty="0"/>
          </a:p>
        </p:txBody>
      </p:sp>
      <p:sp>
        <p:nvSpPr>
          <p:cNvPr id="720" name="Google Shape;720;p31"/>
          <p:cNvSpPr/>
          <p:nvPr/>
        </p:nvSpPr>
        <p:spPr>
          <a:xfrm>
            <a:off x="0" y="0"/>
            <a:ext cx="28851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txBox="1">
            <a:spLocks noGrp="1"/>
          </p:cNvSpPr>
          <p:nvPr>
            <p:ph type="title" idx="3"/>
          </p:nvPr>
        </p:nvSpPr>
        <p:spPr>
          <a:xfrm>
            <a:off x="5005004" y="1420984"/>
            <a:ext cx="1736400" cy="5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pic>
        <p:nvPicPr>
          <p:cNvPr id="3" name="Picture 2">
            <a:extLst>
              <a:ext uri="{FF2B5EF4-FFF2-40B4-BE49-F238E27FC236}">
                <a16:creationId xmlns:a16="http://schemas.microsoft.com/office/drawing/2014/main" id="{A60CE622-A10D-44F6-EE5F-A9D37CC3A0C1}"/>
              </a:ext>
            </a:extLst>
          </p:cNvPr>
          <p:cNvPicPr>
            <a:picLocks noChangeAspect="1"/>
          </p:cNvPicPr>
          <p:nvPr/>
        </p:nvPicPr>
        <p:blipFill>
          <a:blip r:embed="rId3"/>
          <a:stretch>
            <a:fillRect/>
          </a:stretch>
        </p:blipFill>
        <p:spPr>
          <a:xfrm>
            <a:off x="281504" y="1211158"/>
            <a:ext cx="3132137" cy="2721183"/>
          </a:xfrm>
          <a:prstGeom prst="rect">
            <a:avLst/>
          </a:prstGeom>
        </p:spPr>
      </p:pic>
    </p:spTree>
    <p:extLst>
      <p:ext uri="{BB962C8B-B14F-4D97-AF65-F5344CB8AC3E}">
        <p14:creationId xmlns:p14="http://schemas.microsoft.com/office/powerpoint/2010/main" val="1183610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31" name="Google Shape;731;p32"/>
          <p:cNvSpPr txBox="1">
            <a:spLocks noGrp="1"/>
          </p:cNvSpPr>
          <p:nvPr>
            <p:ph type="sldNum" idx="12"/>
          </p:nvPr>
        </p:nvSpPr>
        <p:spPr>
          <a:xfrm>
            <a:off x="720000" y="4604400"/>
            <a:ext cx="196220" cy="178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15</a:t>
            </a:fld>
            <a:endParaRPr sz="1000" dirty="0"/>
          </a:p>
        </p:txBody>
      </p:sp>
      <p:sp>
        <p:nvSpPr>
          <p:cNvPr id="6" name="Google Shape;706;p30">
            <a:extLst>
              <a:ext uri="{FF2B5EF4-FFF2-40B4-BE49-F238E27FC236}">
                <a16:creationId xmlns:a16="http://schemas.microsoft.com/office/drawing/2014/main" id="{ED97E83A-0B41-B786-BEC9-869423868E8C}"/>
              </a:ext>
            </a:extLst>
          </p:cNvPr>
          <p:cNvSpPr txBox="1">
            <a:spLocks noGrp="1"/>
          </p:cNvSpPr>
          <p:nvPr>
            <p:ph type="title"/>
          </p:nvPr>
        </p:nvSpPr>
        <p:spPr>
          <a:xfrm>
            <a:off x="713232" y="541508"/>
            <a:ext cx="4211194"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ighlight>
                  <a:srgbClr val="FFC000"/>
                </a:highlight>
              </a:rPr>
              <a:t>Topic Modeling Process</a:t>
            </a:r>
            <a:endParaRPr dirty="0">
              <a:highlight>
                <a:srgbClr val="FFC000"/>
              </a:highlight>
            </a:endParaRPr>
          </a:p>
        </p:txBody>
      </p:sp>
      <p:sp>
        <p:nvSpPr>
          <p:cNvPr id="2" name="TextBox 1">
            <a:extLst>
              <a:ext uri="{FF2B5EF4-FFF2-40B4-BE49-F238E27FC236}">
                <a16:creationId xmlns:a16="http://schemas.microsoft.com/office/drawing/2014/main" id="{B305CD65-ADF6-520F-249E-CEC37712B302}"/>
              </a:ext>
            </a:extLst>
          </p:cNvPr>
          <p:cNvSpPr txBox="1"/>
          <p:nvPr/>
        </p:nvSpPr>
        <p:spPr>
          <a:xfrm>
            <a:off x="-147317" y="2244595"/>
            <a:ext cx="1177472" cy="246221"/>
          </a:xfrm>
          <a:prstGeom prst="rect">
            <a:avLst/>
          </a:prstGeom>
          <a:noFill/>
        </p:spPr>
        <p:txBody>
          <a:bodyPr wrap="square" rtlCol="0">
            <a:spAutoFit/>
          </a:bodyPr>
          <a:lstStyle/>
          <a:p>
            <a:pPr algn="ctr"/>
            <a:r>
              <a:rPr lang="en-GB" sz="1000" b="1" dirty="0">
                <a:latin typeface="Raleway" pitchFamily="2" charset="0"/>
              </a:rPr>
              <a:t>Raw Text</a:t>
            </a:r>
          </a:p>
        </p:txBody>
      </p:sp>
      <p:pic>
        <p:nvPicPr>
          <p:cNvPr id="3" name="Picture 2">
            <a:extLst>
              <a:ext uri="{FF2B5EF4-FFF2-40B4-BE49-F238E27FC236}">
                <a16:creationId xmlns:a16="http://schemas.microsoft.com/office/drawing/2014/main" id="{21694752-A066-5770-5BFA-2E0E2008F501}"/>
              </a:ext>
            </a:extLst>
          </p:cNvPr>
          <p:cNvPicPr>
            <a:picLocks noChangeAspect="1"/>
          </p:cNvPicPr>
          <p:nvPr/>
        </p:nvPicPr>
        <p:blipFill>
          <a:blip r:embed="rId3"/>
          <a:stretch>
            <a:fillRect/>
          </a:stretch>
        </p:blipFill>
        <p:spPr>
          <a:xfrm>
            <a:off x="-33382" y="1294993"/>
            <a:ext cx="949602" cy="949602"/>
          </a:xfrm>
          <a:prstGeom prst="rect">
            <a:avLst/>
          </a:prstGeom>
        </p:spPr>
      </p:pic>
      <p:sp>
        <p:nvSpPr>
          <p:cNvPr id="4" name="Rectangle 3">
            <a:extLst>
              <a:ext uri="{FF2B5EF4-FFF2-40B4-BE49-F238E27FC236}">
                <a16:creationId xmlns:a16="http://schemas.microsoft.com/office/drawing/2014/main" id="{535FF97E-C458-1ACD-613F-4989706E2C47}"/>
              </a:ext>
            </a:extLst>
          </p:cNvPr>
          <p:cNvSpPr/>
          <p:nvPr/>
        </p:nvSpPr>
        <p:spPr>
          <a:xfrm>
            <a:off x="1249337" y="1294992"/>
            <a:ext cx="1168400" cy="876665"/>
          </a:xfrm>
          <a:prstGeom prst="rect">
            <a:avLst/>
          </a:prstGeom>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b="1" dirty="0">
                <a:ln w="0"/>
                <a:solidFill>
                  <a:schemeClr val="tx1"/>
                </a:solidFill>
                <a:effectLst>
                  <a:outerShdw blurRad="38100" dist="19050" dir="2700000" algn="tl" rotWithShape="0">
                    <a:schemeClr val="dk1">
                      <a:alpha val="40000"/>
                    </a:schemeClr>
                  </a:outerShdw>
                </a:effectLst>
                <a:latin typeface="Raleway" pitchFamily="2" charset="0"/>
              </a:rPr>
              <a:t>Text Preprocessing</a:t>
            </a:r>
          </a:p>
          <a:p>
            <a:pPr algn="ctr"/>
            <a:endParaRPr lang="en-GB" sz="900" dirty="0">
              <a:ln w="0"/>
              <a:solidFill>
                <a:schemeClr val="tx1"/>
              </a:solidFill>
              <a:effectLst>
                <a:outerShdw blurRad="38100" dist="19050" dir="2700000" algn="tl" rotWithShape="0">
                  <a:schemeClr val="dk1">
                    <a:alpha val="40000"/>
                  </a:schemeClr>
                </a:outerShdw>
              </a:effectLst>
              <a:latin typeface="Raleway" pitchFamily="2" charset="0"/>
            </a:endParaRPr>
          </a:p>
          <a:p>
            <a:pPr algn="ctr"/>
            <a:r>
              <a:rPr lang="en-ID" sz="800" b="1" dirty="0">
                <a:latin typeface="Raleway" pitchFamily="2" charset="0"/>
              </a:rPr>
              <a:t>Convert raw text into cleaned format</a:t>
            </a:r>
          </a:p>
          <a:p>
            <a:pPr algn="ctr"/>
            <a:endParaRPr lang="en-ID" sz="800" dirty="0">
              <a:ln w="0"/>
              <a:solidFill>
                <a:schemeClr val="tx1"/>
              </a:solidFill>
              <a:effectLst>
                <a:outerShdw blurRad="38100" dist="19050" dir="2700000" algn="tl" rotWithShape="0">
                  <a:schemeClr val="dk1">
                    <a:alpha val="40000"/>
                  </a:schemeClr>
                </a:outerShdw>
              </a:effectLst>
              <a:latin typeface="Raleway" pitchFamily="2" charset="0"/>
            </a:endParaRPr>
          </a:p>
        </p:txBody>
      </p:sp>
      <p:cxnSp>
        <p:nvCxnSpPr>
          <p:cNvPr id="7" name="Connector: Elbow 6">
            <a:extLst>
              <a:ext uri="{FF2B5EF4-FFF2-40B4-BE49-F238E27FC236}">
                <a16:creationId xmlns:a16="http://schemas.microsoft.com/office/drawing/2014/main" id="{32F9EE0D-9367-20F9-124C-54008F8AA38B}"/>
              </a:ext>
            </a:extLst>
          </p:cNvPr>
          <p:cNvCxnSpPr>
            <a:cxnSpLocks/>
            <a:stCxn id="3" idx="3"/>
            <a:endCxn id="4" idx="1"/>
          </p:cNvCxnSpPr>
          <p:nvPr/>
        </p:nvCxnSpPr>
        <p:spPr>
          <a:xfrm flipV="1">
            <a:off x="916220" y="1733325"/>
            <a:ext cx="333117" cy="36469"/>
          </a:xfrm>
          <a:prstGeom prst="bentConnector3">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Rectangle 8">
            <a:extLst>
              <a:ext uri="{FF2B5EF4-FFF2-40B4-BE49-F238E27FC236}">
                <a16:creationId xmlns:a16="http://schemas.microsoft.com/office/drawing/2014/main" id="{0D449F66-FECF-C49D-64C5-F020C2271C32}"/>
              </a:ext>
            </a:extLst>
          </p:cNvPr>
          <p:cNvSpPr/>
          <p:nvPr/>
        </p:nvSpPr>
        <p:spPr>
          <a:xfrm>
            <a:off x="1171266" y="2520908"/>
            <a:ext cx="1321374" cy="525975"/>
          </a:xfrm>
          <a:prstGeom prst="rect">
            <a:avLst/>
          </a:prstGeom>
          <a:solidFill>
            <a:srgbClr val="5356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chemeClr val="bg1"/>
                </a:solidFill>
                <a:effectLst/>
                <a:latin typeface="Raleway" pitchFamily="2" charset="0"/>
              </a:rPr>
              <a:t>Lower case and remove verification status</a:t>
            </a:r>
            <a:endParaRPr lang="en-ID" sz="800" dirty="0">
              <a:solidFill>
                <a:schemeClr val="bg1"/>
              </a:solidFill>
              <a:latin typeface="Raleway" pitchFamily="2" charset="0"/>
            </a:endParaRPr>
          </a:p>
        </p:txBody>
      </p:sp>
      <p:cxnSp>
        <p:nvCxnSpPr>
          <p:cNvPr id="16" name="Connector: Elbow 15">
            <a:extLst>
              <a:ext uri="{FF2B5EF4-FFF2-40B4-BE49-F238E27FC236}">
                <a16:creationId xmlns:a16="http://schemas.microsoft.com/office/drawing/2014/main" id="{ECA13A7D-2017-E7F6-7189-8BE375C798C7}"/>
              </a:ext>
            </a:extLst>
          </p:cNvPr>
          <p:cNvCxnSpPr>
            <a:cxnSpLocks/>
            <a:stCxn id="4" idx="2"/>
            <a:endCxn id="9" idx="1"/>
          </p:cNvCxnSpPr>
          <p:nvPr/>
        </p:nvCxnSpPr>
        <p:spPr>
          <a:xfrm rot="5400000">
            <a:off x="1196283" y="2146641"/>
            <a:ext cx="612239" cy="662271"/>
          </a:xfrm>
          <a:prstGeom prst="bentConnector4">
            <a:avLst>
              <a:gd name="adj1" fmla="val 28522"/>
              <a:gd name="adj2" fmla="val 134518"/>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Rectangle 16">
            <a:extLst>
              <a:ext uri="{FF2B5EF4-FFF2-40B4-BE49-F238E27FC236}">
                <a16:creationId xmlns:a16="http://schemas.microsoft.com/office/drawing/2014/main" id="{4E5949DA-7190-737B-C867-8AC0E3DB4720}"/>
              </a:ext>
            </a:extLst>
          </p:cNvPr>
          <p:cNvSpPr/>
          <p:nvPr/>
        </p:nvSpPr>
        <p:spPr>
          <a:xfrm>
            <a:off x="1171265" y="3165953"/>
            <a:ext cx="1321374" cy="525975"/>
          </a:xfrm>
          <a:prstGeom prst="rect">
            <a:avLst/>
          </a:prstGeom>
          <a:solidFill>
            <a:srgbClr val="5356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chemeClr val="bg1"/>
                </a:solidFill>
                <a:effectLst/>
                <a:latin typeface="Raleway" pitchFamily="2" charset="0"/>
              </a:rPr>
              <a:t>Tokenization</a:t>
            </a:r>
            <a:endParaRPr lang="en-ID" sz="800" dirty="0">
              <a:solidFill>
                <a:schemeClr val="bg1"/>
              </a:solidFill>
              <a:latin typeface="Raleway" pitchFamily="2" charset="0"/>
            </a:endParaRPr>
          </a:p>
        </p:txBody>
      </p:sp>
      <p:sp>
        <p:nvSpPr>
          <p:cNvPr id="18" name="Rectangle 17">
            <a:extLst>
              <a:ext uri="{FF2B5EF4-FFF2-40B4-BE49-F238E27FC236}">
                <a16:creationId xmlns:a16="http://schemas.microsoft.com/office/drawing/2014/main" id="{3321442E-E1A1-C6A5-3D51-018A3AA5B716}"/>
              </a:ext>
            </a:extLst>
          </p:cNvPr>
          <p:cNvSpPr/>
          <p:nvPr/>
        </p:nvSpPr>
        <p:spPr>
          <a:xfrm>
            <a:off x="1166501" y="3810995"/>
            <a:ext cx="1321374" cy="525975"/>
          </a:xfrm>
          <a:prstGeom prst="rect">
            <a:avLst/>
          </a:prstGeom>
          <a:solidFill>
            <a:srgbClr val="5356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chemeClr val="bg1"/>
                </a:solidFill>
                <a:effectLst/>
                <a:latin typeface="Raleway" pitchFamily="2" charset="0"/>
              </a:rPr>
              <a:t>Remove </a:t>
            </a:r>
            <a:r>
              <a:rPr lang="en-GB" sz="800" b="0" i="0" dirty="0" err="1">
                <a:solidFill>
                  <a:schemeClr val="bg1"/>
                </a:solidFill>
                <a:effectLst/>
                <a:latin typeface="Raleway" pitchFamily="2" charset="0"/>
              </a:rPr>
              <a:t>stopwords</a:t>
            </a:r>
            <a:r>
              <a:rPr lang="en-GB" sz="800" b="0" i="0" dirty="0">
                <a:solidFill>
                  <a:schemeClr val="bg1"/>
                </a:solidFill>
                <a:effectLst/>
                <a:latin typeface="Raleway" pitchFamily="2" charset="0"/>
              </a:rPr>
              <a:t>, punctuations, and whitespaces</a:t>
            </a:r>
            <a:endParaRPr lang="en-ID" sz="800" dirty="0">
              <a:solidFill>
                <a:schemeClr val="bg1"/>
              </a:solidFill>
              <a:latin typeface="Raleway" pitchFamily="2" charset="0"/>
            </a:endParaRPr>
          </a:p>
        </p:txBody>
      </p:sp>
      <p:sp>
        <p:nvSpPr>
          <p:cNvPr id="19" name="Rectangle 18">
            <a:extLst>
              <a:ext uri="{FF2B5EF4-FFF2-40B4-BE49-F238E27FC236}">
                <a16:creationId xmlns:a16="http://schemas.microsoft.com/office/drawing/2014/main" id="{9F00C8C8-C03A-369C-428A-9A2272C48522}"/>
              </a:ext>
            </a:extLst>
          </p:cNvPr>
          <p:cNvSpPr/>
          <p:nvPr/>
        </p:nvSpPr>
        <p:spPr>
          <a:xfrm>
            <a:off x="1171265" y="4519437"/>
            <a:ext cx="1321374" cy="525975"/>
          </a:xfrm>
          <a:prstGeom prst="rect">
            <a:avLst/>
          </a:prstGeom>
          <a:solidFill>
            <a:srgbClr val="5356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chemeClr val="bg1"/>
                </a:solidFill>
                <a:effectLst/>
                <a:latin typeface="Raleway" pitchFamily="2" charset="0"/>
              </a:rPr>
              <a:t>Lemmatization</a:t>
            </a:r>
            <a:endParaRPr lang="en-ID" sz="800" dirty="0">
              <a:solidFill>
                <a:schemeClr val="bg1"/>
              </a:solidFill>
              <a:latin typeface="Raleway" pitchFamily="2" charset="0"/>
            </a:endParaRPr>
          </a:p>
        </p:txBody>
      </p:sp>
      <p:cxnSp>
        <p:nvCxnSpPr>
          <p:cNvPr id="24" name="Connector: Elbow 23">
            <a:extLst>
              <a:ext uri="{FF2B5EF4-FFF2-40B4-BE49-F238E27FC236}">
                <a16:creationId xmlns:a16="http://schemas.microsoft.com/office/drawing/2014/main" id="{E244CBF1-41CC-0B4C-231B-9FCC116AD200}"/>
              </a:ext>
            </a:extLst>
          </p:cNvPr>
          <p:cNvCxnSpPr>
            <a:stCxn id="9" idx="1"/>
            <a:endCxn id="17" idx="1"/>
          </p:cNvCxnSpPr>
          <p:nvPr/>
        </p:nvCxnSpPr>
        <p:spPr>
          <a:xfrm rot="10800000" flipV="1">
            <a:off x="1171266" y="2783895"/>
            <a:ext cx="1" cy="645045"/>
          </a:xfrm>
          <a:prstGeom prst="bentConnector3">
            <a:avLst>
              <a:gd name="adj1" fmla="val 2286010000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Connector: Elbow 26">
            <a:extLst>
              <a:ext uri="{FF2B5EF4-FFF2-40B4-BE49-F238E27FC236}">
                <a16:creationId xmlns:a16="http://schemas.microsoft.com/office/drawing/2014/main" id="{4BB479B5-6E88-95E5-DD60-2527A66513E4}"/>
              </a:ext>
            </a:extLst>
          </p:cNvPr>
          <p:cNvCxnSpPr>
            <a:stCxn id="17" idx="1"/>
            <a:endCxn id="18" idx="1"/>
          </p:cNvCxnSpPr>
          <p:nvPr/>
        </p:nvCxnSpPr>
        <p:spPr>
          <a:xfrm rot="10800000" flipV="1">
            <a:off x="1166501" y="3428941"/>
            <a:ext cx="4764" cy="645042"/>
          </a:xfrm>
          <a:prstGeom prst="bentConnector3">
            <a:avLst>
              <a:gd name="adj1" fmla="val 4898489"/>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Connector: Elbow 30">
            <a:extLst>
              <a:ext uri="{FF2B5EF4-FFF2-40B4-BE49-F238E27FC236}">
                <a16:creationId xmlns:a16="http://schemas.microsoft.com/office/drawing/2014/main" id="{263C9518-5A49-A742-7DD8-EE27716CAEAF}"/>
              </a:ext>
            </a:extLst>
          </p:cNvPr>
          <p:cNvCxnSpPr>
            <a:stCxn id="18" idx="1"/>
            <a:endCxn id="19" idx="1"/>
          </p:cNvCxnSpPr>
          <p:nvPr/>
        </p:nvCxnSpPr>
        <p:spPr>
          <a:xfrm rot="10800000" flipH="1" flipV="1">
            <a:off x="1166501" y="4073983"/>
            <a:ext cx="4764" cy="708442"/>
          </a:xfrm>
          <a:prstGeom prst="bentConnector3">
            <a:avLst>
              <a:gd name="adj1" fmla="val -4798489"/>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4" name="Rectangle 33">
            <a:extLst>
              <a:ext uri="{FF2B5EF4-FFF2-40B4-BE49-F238E27FC236}">
                <a16:creationId xmlns:a16="http://schemas.microsoft.com/office/drawing/2014/main" id="{5826FBB8-6A1E-091D-85AB-9C0275941BCB}"/>
              </a:ext>
            </a:extLst>
          </p:cNvPr>
          <p:cNvSpPr/>
          <p:nvPr/>
        </p:nvSpPr>
        <p:spPr>
          <a:xfrm>
            <a:off x="2829303" y="1289137"/>
            <a:ext cx="1168400" cy="876665"/>
          </a:xfrm>
          <a:prstGeom prst="rect">
            <a:avLst/>
          </a:prstGeom>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b="1" dirty="0">
                <a:ln w="0"/>
                <a:solidFill>
                  <a:schemeClr val="tx1"/>
                </a:solidFill>
                <a:effectLst>
                  <a:outerShdw blurRad="38100" dist="19050" dir="2700000" algn="tl" rotWithShape="0">
                    <a:schemeClr val="dk1">
                      <a:alpha val="40000"/>
                    </a:schemeClr>
                  </a:outerShdw>
                </a:effectLst>
                <a:latin typeface="Raleway" pitchFamily="2" charset="0"/>
              </a:rPr>
              <a:t>Bag of Words</a:t>
            </a:r>
            <a:endParaRPr lang="en-GB" sz="700" b="1" dirty="0">
              <a:ln w="0"/>
              <a:solidFill>
                <a:schemeClr val="tx1"/>
              </a:solidFill>
              <a:effectLst>
                <a:outerShdw blurRad="38100" dist="19050" dir="2700000" algn="tl" rotWithShape="0">
                  <a:schemeClr val="dk1">
                    <a:alpha val="40000"/>
                  </a:schemeClr>
                </a:outerShdw>
              </a:effectLst>
              <a:latin typeface="Raleway" pitchFamily="2" charset="0"/>
            </a:endParaRPr>
          </a:p>
          <a:p>
            <a:pPr algn="ctr"/>
            <a:endParaRPr lang="en-GB" sz="800" b="1" dirty="0">
              <a:solidFill>
                <a:schemeClr val="bg1"/>
              </a:solidFill>
              <a:latin typeface="Raleway" pitchFamily="2" charset="0"/>
            </a:endParaRPr>
          </a:p>
          <a:p>
            <a:pPr algn="ctr"/>
            <a:r>
              <a:rPr lang="en-GB" sz="800" b="1" dirty="0">
                <a:solidFill>
                  <a:schemeClr val="bg1"/>
                </a:solidFill>
                <a:latin typeface="Raleway" pitchFamily="2" charset="0"/>
              </a:rPr>
              <a:t>Convert a collection of text documents to a matrix of word counts</a:t>
            </a:r>
            <a:endParaRPr lang="en-ID" sz="800" b="1" dirty="0">
              <a:ln w="0"/>
              <a:solidFill>
                <a:schemeClr val="bg1"/>
              </a:solidFill>
              <a:effectLst>
                <a:outerShdw blurRad="38100" dist="19050" dir="2700000" algn="tl" rotWithShape="0">
                  <a:schemeClr val="dk1">
                    <a:alpha val="40000"/>
                  </a:schemeClr>
                </a:outerShdw>
              </a:effectLst>
              <a:latin typeface="Raleway" pitchFamily="2" charset="0"/>
            </a:endParaRPr>
          </a:p>
        </p:txBody>
      </p:sp>
      <p:sp>
        <p:nvSpPr>
          <p:cNvPr id="36" name="Rectangle 35">
            <a:extLst>
              <a:ext uri="{FF2B5EF4-FFF2-40B4-BE49-F238E27FC236}">
                <a16:creationId xmlns:a16="http://schemas.microsoft.com/office/drawing/2014/main" id="{6D5E171D-C9FD-2301-3AB3-02179728BA19}"/>
              </a:ext>
            </a:extLst>
          </p:cNvPr>
          <p:cNvSpPr/>
          <p:nvPr/>
        </p:nvSpPr>
        <p:spPr>
          <a:xfrm>
            <a:off x="4409270" y="1294992"/>
            <a:ext cx="1168400" cy="870810"/>
          </a:xfrm>
          <a:prstGeom prst="rect">
            <a:avLst/>
          </a:prstGeom>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b="1" dirty="0">
                <a:ln w="0"/>
                <a:solidFill>
                  <a:schemeClr val="tx1"/>
                </a:solidFill>
                <a:effectLst>
                  <a:outerShdw blurRad="38100" dist="19050" dir="2700000" algn="tl" rotWithShape="0">
                    <a:schemeClr val="dk1">
                      <a:alpha val="40000"/>
                    </a:schemeClr>
                  </a:outerShdw>
                </a:effectLst>
                <a:latin typeface="Raleway" pitchFamily="2" charset="0"/>
              </a:rPr>
              <a:t>Find the best n Topics</a:t>
            </a:r>
          </a:p>
          <a:p>
            <a:pPr algn="ctr"/>
            <a:endParaRPr lang="en-GB" sz="900" b="1" dirty="0">
              <a:ln w="0"/>
              <a:solidFill>
                <a:schemeClr val="tx1"/>
              </a:solidFill>
              <a:effectLst>
                <a:outerShdw blurRad="38100" dist="19050" dir="2700000" algn="tl" rotWithShape="0">
                  <a:schemeClr val="dk1">
                    <a:alpha val="40000"/>
                  </a:schemeClr>
                </a:outerShdw>
              </a:effectLst>
              <a:latin typeface="Raleway" pitchFamily="2" charset="0"/>
            </a:endParaRPr>
          </a:p>
          <a:p>
            <a:pPr algn="ctr"/>
            <a:r>
              <a:rPr lang="en-ID" sz="800" b="1" dirty="0">
                <a:solidFill>
                  <a:schemeClr val="bg1"/>
                </a:solidFill>
                <a:latin typeface="Raleway" pitchFamily="2" charset="0"/>
              </a:rPr>
              <a:t>Given LDA model, Find the optimal number of topics</a:t>
            </a:r>
            <a:endParaRPr lang="en-ID" sz="800" b="1" dirty="0">
              <a:ln w="0"/>
              <a:solidFill>
                <a:schemeClr val="bg1"/>
              </a:solidFill>
              <a:effectLst>
                <a:outerShdw blurRad="38100" dist="19050" dir="2700000" algn="tl" rotWithShape="0">
                  <a:schemeClr val="dk1">
                    <a:alpha val="40000"/>
                  </a:schemeClr>
                </a:outerShdw>
              </a:effectLst>
              <a:latin typeface="Raleway" pitchFamily="2" charset="0"/>
            </a:endParaRPr>
          </a:p>
        </p:txBody>
      </p:sp>
      <p:sp>
        <p:nvSpPr>
          <p:cNvPr id="37" name="Rectangle 36">
            <a:extLst>
              <a:ext uri="{FF2B5EF4-FFF2-40B4-BE49-F238E27FC236}">
                <a16:creationId xmlns:a16="http://schemas.microsoft.com/office/drawing/2014/main" id="{D1539891-D6DD-51A7-0711-075BE721F63E}"/>
              </a:ext>
            </a:extLst>
          </p:cNvPr>
          <p:cNvSpPr/>
          <p:nvPr/>
        </p:nvSpPr>
        <p:spPr>
          <a:xfrm>
            <a:off x="5989236" y="1289137"/>
            <a:ext cx="1168400" cy="870809"/>
          </a:xfrm>
          <a:prstGeom prst="rect">
            <a:avLst/>
          </a:prstGeom>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b="1" dirty="0">
                <a:ln w="0"/>
                <a:solidFill>
                  <a:schemeClr val="tx1"/>
                </a:solidFill>
                <a:effectLst>
                  <a:outerShdw blurRad="38100" dist="19050" dir="2700000" algn="tl" rotWithShape="0">
                    <a:schemeClr val="dk1">
                      <a:alpha val="40000"/>
                    </a:schemeClr>
                  </a:outerShdw>
                </a:effectLst>
                <a:latin typeface="Raleway" pitchFamily="2" charset="0"/>
              </a:rPr>
              <a:t>Build LDA model</a:t>
            </a:r>
            <a:endParaRPr lang="en-GB" sz="700" b="1" dirty="0">
              <a:ln w="0"/>
              <a:solidFill>
                <a:schemeClr val="tx1"/>
              </a:solidFill>
              <a:effectLst>
                <a:outerShdw blurRad="38100" dist="19050" dir="2700000" algn="tl" rotWithShape="0">
                  <a:schemeClr val="dk1">
                    <a:alpha val="40000"/>
                  </a:schemeClr>
                </a:outerShdw>
              </a:effectLst>
              <a:latin typeface="Raleway" pitchFamily="2" charset="0"/>
            </a:endParaRPr>
          </a:p>
          <a:p>
            <a:pPr algn="ctr"/>
            <a:endParaRPr lang="en-GB" sz="800" dirty="0">
              <a:solidFill>
                <a:schemeClr val="bg1"/>
              </a:solidFill>
            </a:endParaRPr>
          </a:p>
          <a:p>
            <a:pPr algn="ctr"/>
            <a:r>
              <a:rPr lang="en-GB" sz="800" b="1" dirty="0">
                <a:solidFill>
                  <a:schemeClr val="bg1"/>
                </a:solidFill>
              </a:rPr>
              <a:t>Choose </a:t>
            </a:r>
          </a:p>
          <a:p>
            <a:pPr algn="ctr"/>
            <a:r>
              <a:rPr lang="en-GB" sz="800" b="1" dirty="0">
                <a:solidFill>
                  <a:schemeClr val="bg1"/>
                </a:solidFill>
              </a:rPr>
              <a:t>the best number of topics N = 4</a:t>
            </a:r>
            <a:endParaRPr lang="en-ID" sz="800" b="1" dirty="0">
              <a:solidFill>
                <a:schemeClr val="bg1"/>
              </a:solidFill>
            </a:endParaRPr>
          </a:p>
        </p:txBody>
      </p:sp>
      <p:sp>
        <p:nvSpPr>
          <p:cNvPr id="38" name="Rectangle 37">
            <a:extLst>
              <a:ext uri="{FF2B5EF4-FFF2-40B4-BE49-F238E27FC236}">
                <a16:creationId xmlns:a16="http://schemas.microsoft.com/office/drawing/2014/main" id="{E6E25265-4865-1BA3-4FD0-D506A7C0D27D}"/>
              </a:ext>
            </a:extLst>
          </p:cNvPr>
          <p:cNvSpPr/>
          <p:nvPr/>
        </p:nvSpPr>
        <p:spPr>
          <a:xfrm>
            <a:off x="7569202" y="1289138"/>
            <a:ext cx="1168400" cy="870808"/>
          </a:xfrm>
          <a:prstGeom prst="rect">
            <a:avLst/>
          </a:prstGeom>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b="1" dirty="0">
                <a:ln w="0"/>
                <a:solidFill>
                  <a:schemeClr val="tx1"/>
                </a:solidFill>
                <a:effectLst>
                  <a:outerShdw blurRad="38100" dist="19050" dir="2700000" algn="tl" rotWithShape="0">
                    <a:schemeClr val="dk1">
                      <a:alpha val="40000"/>
                    </a:schemeClr>
                  </a:outerShdw>
                </a:effectLst>
                <a:latin typeface="Raleway" pitchFamily="2" charset="0"/>
              </a:rPr>
              <a:t>Interpret LDA model</a:t>
            </a:r>
            <a:endParaRPr lang="en-GB" sz="800" dirty="0">
              <a:solidFill>
                <a:schemeClr val="bg1"/>
              </a:solidFill>
            </a:endParaRPr>
          </a:p>
          <a:p>
            <a:pPr algn="ctr"/>
            <a:r>
              <a:rPr lang="en-GB" sz="800" b="1" dirty="0">
                <a:solidFill>
                  <a:schemeClr val="bg1"/>
                </a:solidFill>
              </a:rPr>
              <a:t>Infer each topic according to their corresponding key words</a:t>
            </a:r>
          </a:p>
        </p:txBody>
      </p:sp>
      <p:sp>
        <p:nvSpPr>
          <p:cNvPr id="41" name="Rectangle 40">
            <a:extLst>
              <a:ext uri="{FF2B5EF4-FFF2-40B4-BE49-F238E27FC236}">
                <a16:creationId xmlns:a16="http://schemas.microsoft.com/office/drawing/2014/main" id="{914EADC5-D2AF-2CB9-73C0-C1A666C36ED3}"/>
              </a:ext>
            </a:extLst>
          </p:cNvPr>
          <p:cNvSpPr/>
          <p:nvPr/>
        </p:nvSpPr>
        <p:spPr>
          <a:xfrm>
            <a:off x="4547892" y="2502119"/>
            <a:ext cx="891153" cy="525975"/>
          </a:xfrm>
          <a:prstGeom prst="rect">
            <a:avLst/>
          </a:prstGeom>
          <a:solidFill>
            <a:srgbClr val="5356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chemeClr val="bg1"/>
                </a:solidFill>
                <a:effectLst/>
                <a:latin typeface="Raleway" pitchFamily="2" charset="0"/>
              </a:rPr>
              <a:t>Coherence scores</a:t>
            </a:r>
            <a:endParaRPr lang="en-ID" sz="800" dirty="0">
              <a:solidFill>
                <a:schemeClr val="bg1"/>
              </a:solidFill>
              <a:latin typeface="Raleway" pitchFamily="2" charset="0"/>
            </a:endParaRPr>
          </a:p>
        </p:txBody>
      </p:sp>
      <p:cxnSp>
        <p:nvCxnSpPr>
          <p:cNvPr id="50" name="Straight Arrow Connector 49">
            <a:extLst>
              <a:ext uri="{FF2B5EF4-FFF2-40B4-BE49-F238E27FC236}">
                <a16:creationId xmlns:a16="http://schemas.microsoft.com/office/drawing/2014/main" id="{19B8579F-BA4E-63C2-8B9A-AEA26DB8E981}"/>
              </a:ext>
            </a:extLst>
          </p:cNvPr>
          <p:cNvCxnSpPr>
            <a:stCxn id="4" idx="3"/>
            <a:endCxn id="34" idx="1"/>
          </p:cNvCxnSpPr>
          <p:nvPr/>
        </p:nvCxnSpPr>
        <p:spPr>
          <a:xfrm flipV="1">
            <a:off x="2417737" y="1727470"/>
            <a:ext cx="411566" cy="585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CF448C08-23E0-94EB-ED2B-FE6D8F1FAEF9}"/>
              </a:ext>
            </a:extLst>
          </p:cNvPr>
          <p:cNvCxnSpPr>
            <a:stCxn id="34" idx="3"/>
            <a:endCxn id="36" idx="1"/>
          </p:cNvCxnSpPr>
          <p:nvPr/>
        </p:nvCxnSpPr>
        <p:spPr>
          <a:xfrm>
            <a:off x="3997703" y="1727470"/>
            <a:ext cx="411567" cy="292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FD07E472-8063-75C9-9BB5-743C3216E2F7}"/>
              </a:ext>
            </a:extLst>
          </p:cNvPr>
          <p:cNvCxnSpPr>
            <a:stCxn id="36" idx="3"/>
            <a:endCxn id="37" idx="1"/>
          </p:cNvCxnSpPr>
          <p:nvPr/>
        </p:nvCxnSpPr>
        <p:spPr>
          <a:xfrm flipV="1">
            <a:off x="5577670" y="1724542"/>
            <a:ext cx="411566" cy="585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a:extLst>
              <a:ext uri="{FF2B5EF4-FFF2-40B4-BE49-F238E27FC236}">
                <a16:creationId xmlns:a16="http://schemas.microsoft.com/office/drawing/2014/main" id="{6172A39C-FB70-DC6F-4FA7-E05547513710}"/>
              </a:ext>
            </a:extLst>
          </p:cNvPr>
          <p:cNvCxnSpPr>
            <a:stCxn id="37" idx="3"/>
            <a:endCxn id="38" idx="1"/>
          </p:cNvCxnSpPr>
          <p:nvPr/>
        </p:nvCxnSpPr>
        <p:spPr>
          <a:xfrm>
            <a:off x="7157636" y="1724542"/>
            <a:ext cx="411566"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11">
            <a:extLst>
              <a:ext uri="{FF2B5EF4-FFF2-40B4-BE49-F238E27FC236}">
                <a16:creationId xmlns:a16="http://schemas.microsoft.com/office/drawing/2014/main" id="{21F2217A-C392-5BC0-262F-172941710F89}"/>
              </a:ext>
            </a:extLst>
          </p:cNvPr>
          <p:cNvPicPr>
            <a:picLocks noChangeAspect="1"/>
          </p:cNvPicPr>
          <p:nvPr/>
        </p:nvPicPr>
        <p:blipFill>
          <a:blip r:embed="rId4"/>
          <a:stretch>
            <a:fillRect/>
          </a:stretch>
        </p:blipFill>
        <p:spPr>
          <a:xfrm>
            <a:off x="3758104" y="3343957"/>
            <a:ext cx="2464576" cy="1700366"/>
          </a:xfrm>
          <a:prstGeom prst="rect">
            <a:avLst/>
          </a:prstGeom>
        </p:spPr>
      </p:pic>
      <p:cxnSp>
        <p:nvCxnSpPr>
          <p:cNvPr id="63" name="Connector: Elbow 62">
            <a:extLst>
              <a:ext uri="{FF2B5EF4-FFF2-40B4-BE49-F238E27FC236}">
                <a16:creationId xmlns:a16="http://schemas.microsoft.com/office/drawing/2014/main" id="{C1976B32-EFDB-7B33-9B05-400BB4A8E05C}"/>
              </a:ext>
            </a:extLst>
          </p:cNvPr>
          <p:cNvCxnSpPr>
            <a:stCxn id="36" idx="2"/>
            <a:endCxn id="41" idx="1"/>
          </p:cNvCxnSpPr>
          <p:nvPr/>
        </p:nvCxnSpPr>
        <p:spPr>
          <a:xfrm rot="5400000">
            <a:off x="4471029" y="2242665"/>
            <a:ext cx="599305" cy="445578"/>
          </a:xfrm>
          <a:prstGeom prst="bentConnector4">
            <a:avLst>
              <a:gd name="adj1" fmla="val 28059"/>
              <a:gd name="adj2" fmla="val 151304"/>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5" name="Connector: Elbow 704">
            <a:extLst>
              <a:ext uri="{FF2B5EF4-FFF2-40B4-BE49-F238E27FC236}">
                <a16:creationId xmlns:a16="http://schemas.microsoft.com/office/drawing/2014/main" id="{378C8309-63E4-E11E-C033-80A8AE1C7AE7}"/>
              </a:ext>
            </a:extLst>
          </p:cNvPr>
          <p:cNvCxnSpPr>
            <a:cxnSpLocks/>
            <a:stCxn id="41" idx="1"/>
            <a:endCxn id="12" idx="0"/>
          </p:cNvCxnSpPr>
          <p:nvPr/>
        </p:nvCxnSpPr>
        <p:spPr>
          <a:xfrm rot="10800000" flipH="1" flipV="1">
            <a:off x="4547892" y="2765107"/>
            <a:ext cx="442500" cy="578850"/>
          </a:xfrm>
          <a:prstGeom prst="bentConnector4">
            <a:avLst>
              <a:gd name="adj1" fmla="val -51661"/>
              <a:gd name="adj2" fmla="val 72716"/>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7" name="Connector: Elbow 706">
            <a:extLst>
              <a:ext uri="{FF2B5EF4-FFF2-40B4-BE49-F238E27FC236}">
                <a16:creationId xmlns:a16="http://schemas.microsoft.com/office/drawing/2014/main" id="{1F79EADA-C866-3128-A27C-423F7A0EC996}"/>
              </a:ext>
            </a:extLst>
          </p:cNvPr>
          <p:cNvCxnSpPr>
            <a:cxnSpLocks/>
            <a:stCxn id="37" idx="2"/>
            <a:endCxn id="32" idx="0"/>
          </p:cNvCxnSpPr>
          <p:nvPr/>
        </p:nvCxnSpPr>
        <p:spPr>
          <a:xfrm rot="16200000" flipH="1">
            <a:off x="6820092" y="1913289"/>
            <a:ext cx="647752" cy="1141065"/>
          </a:xfrm>
          <a:prstGeom prst="bentConnector3">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8" name="Straight Arrow Connector 707">
            <a:extLst>
              <a:ext uri="{FF2B5EF4-FFF2-40B4-BE49-F238E27FC236}">
                <a16:creationId xmlns:a16="http://schemas.microsoft.com/office/drawing/2014/main" id="{DD952DDC-EF53-6A36-94F8-735993262E8A}"/>
              </a:ext>
            </a:extLst>
          </p:cNvPr>
          <p:cNvCxnSpPr>
            <a:cxnSpLocks/>
          </p:cNvCxnSpPr>
          <p:nvPr/>
        </p:nvCxnSpPr>
        <p:spPr>
          <a:xfrm>
            <a:off x="4646698" y="3691928"/>
            <a:ext cx="555456" cy="23007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09" name="TextBox 708">
            <a:extLst>
              <a:ext uri="{FF2B5EF4-FFF2-40B4-BE49-F238E27FC236}">
                <a16:creationId xmlns:a16="http://schemas.microsoft.com/office/drawing/2014/main" id="{9218742B-7E17-33C8-57A5-3F47B8BBCF3B}"/>
              </a:ext>
            </a:extLst>
          </p:cNvPr>
          <p:cNvSpPr txBox="1"/>
          <p:nvPr/>
        </p:nvSpPr>
        <p:spPr>
          <a:xfrm>
            <a:off x="5101056" y="3872736"/>
            <a:ext cx="1240163" cy="184666"/>
          </a:xfrm>
          <a:prstGeom prst="rect">
            <a:avLst/>
          </a:prstGeom>
          <a:noFill/>
        </p:spPr>
        <p:txBody>
          <a:bodyPr wrap="square" rtlCol="0">
            <a:spAutoFit/>
          </a:bodyPr>
          <a:lstStyle/>
          <a:p>
            <a:r>
              <a:rPr lang="en-GB" sz="600" b="1" dirty="0">
                <a:solidFill>
                  <a:srgbClr val="FF0000"/>
                </a:solidFill>
                <a:latin typeface="Raleway" pitchFamily="2" charset="0"/>
              </a:rPr>
              <a:t>Optimal Number of Topics!</a:t>
            </a:r>
            <a:endParaRPr lang="en-ID" sz="600" b="1" dirty="0">
              <a:solidFill>
                <a:srgbClr val="FF0000"/>
              </a:solidFill>
              <a:latin typeface="Raleway" pitchFamily="2" charset="0"/>
            </a:endParaRPr>
          </a:p>
        </p:txBody>
      </p:sp>
      <p:sp>
        <p:nvSpPr>
          <p:cNvPr id="5" name="Rectangle 4">
            <a:extLst>
              <a:ext uri="{FF2B5EF4-FFF2-40B4-BE49-F238E27FC236}">
                <a16:creationId xmlns:a16="http://schemas.microsoft.com/office/drawing/2014/main" id="{768DE95B-5630-4EFB-CDAD-5E6CA29818CF}"/>
              </a:ext>
            </a:extLst>
          </p:cNvPr>
          <p:cNvSpPr/>
          <p:nvPr/>
        </p:nvSpPr>
        <p:spPr>
          <a:xfrm>
            <a:off x="2967926" y="2520908"/>
            <a:ext cx="891153" cy="525975"/>
          </a:xfrm>
          <a:prstGeom prst="rect">
            <a:avLst/>
          </a:prstGeom>
          <a:solidFill>
            <a:srgbClr val="5356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chemeClr val="bg1"/>
                </a:solidFill>
                <a:effectLst/>
                <a:latin typeface="Raleway" pitchFamily="2" charset="0"/>
              </a:rPr>
              <a:t>1-gram and </a:t>
            </a:r>
          </a:p>
          <a:p>
            <a:pPr algn="ctr"/>
            <a:r>
              <a:rPr lang="en-GB" sz="800" b="0" i="0" dirty="0">
                <a:solidFill>
                  <a:schemeClr val="bg1"/>
                </a:solidFill>
                <a:effectLst/>
                <a:latin typeface="Raleway" pitchFamily="2" charset="0"/>
              </a:rPr>
              <a:t>2-grams</a:t>
            </a:r>
            <a:endParaRPr lang="en-ID" sz="800" dirty="0">
              <a:solidFill>
                <a:schemeClr val="bg1"/>
              </a:solidFill>
              <a:latin typeface="Raleway" pitchFamily="2" charset="0"/>
            </a:endParaRPr>
          </a:p>
        </p:txBody>
      </p:sp>
      <p:cxnSp>
        <p:nvCxnSpPr>
          <p:cNvPr id="10" name="Connector: Elbow 9">
            <a:extLst>
              <a:ext uri="{FF2B5EF4-FFF2-40B4-BE49-F238E27FC236}">
                <a16:creationId xmlns:a16="http://schemas.microsoft.com/office/drawing/2014/main" id="{57DD3B1D-39BB-47AA-E934-3554B5FDE1BB}"/>
              </a:ext>
            </a:extLst>
          </p:cNvPr>
          <p:cNvCxnSpPr>
            <a:stCxn id="34" idx="2"/>
            <a:endCxn id="5" idx="1"/>
          </p:cNvCxnSpPr>
          <p:nvPr/>
        </p:nvCxnSpPr>
        <p:spPr>
          <a:xfrm rot="5400000">
            <a:off x="2881668" y="2252061"/>
            <a:ext cx="618094" cy="445577"/>
          </a:xfrm>
          <a:prstGeom prst="bentConnector4">
            <a:avLst>
              <a:gd name="adj1" fmla="val 28726"/>
              <a:gd name="adj2" fmla="val 151304"/>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2" name="Picture 31">
            <a:extLst>
              <a:ext uri="{FF2B5EF4-FFF2-40B4-BE49-F238E27FC236}">
                <a16:creationId xmlns:a16="http://schemas.microsoft.com/office/drawing/2014/main" id="{69630F86-B057-DC55-6A0A-6660489277D4}"/>
              </a:ext>
            </a:extLst>
          </p:cNvPr>
          <p:cNvPicPr>
            <a:picLocks noChangeAspect="1"/>
          </p:cNvPicPr>
          <p:nvPr/>
        </p:nvPicPr>
        <p:blipFill>
          <a:blip r:embed="rId5"/>
          <a:stretch>
            <a:fillRect/>
          </a:stretch>
        </p:blipFill>
        <p:spPr>
          <a:xfrm>
            <a:off x="6527051" y="2807698"/>
            <a:ext cx="2374899" cy="2284997"/>
          </a:xfrm>
          <a:prstGeom prst="rect">
            <a:avLst/>
          </a:prstGeom>
        </p:spPr>
      </p:pic>
      <p:sp>
        <p:nvSpPr>
          <p:cNvPr id="43" name="TextBox 42">
            <a:extLst>
              <a:ext uri="{FF2B5EF4-FFF2-40B4-BE49-F238E27FC236}">
                <a16:creationId xmlns:a16="http://schemas.microsoft.com/office/drawing/2014/main" id="{70B97FC1-B9E5-228E-C04B-ABAB53668376}"/>
              </a:ext>
            </a:extLst>
          </p:cNvPr>
          <p:cNvSpPr txBox="1"/>
          <p:nvPr/>
        </p:nvSpPr>
        <p:spPr>
          <a:xfrm>
            <a:off x="99187" y="2425380"/>
            <a:ext cx="769170" cy="338554"/>
          </a:xfrm>
          <a:prstGeom prst="rect">
            <a:avLst/>
          </a:prstGeom>
          <a:noFill/>
        </p:spPr>
        <p:txBody>
          <a:bodyPr wrap="square">
            <a:spAutoFit/>
          </a:bodyPr>
          <a:lstStyle/>
          <a:p>
            <a:pPr algn="l"/>
            <a:r>
              <a:rPr lang="en-GB" sz="800" dirty="0">
                <a:solidFill>
                  <a:schemeClr val="tx1"/>
                </a:solidFill>
                <a:latin typeface="Raleway" pitchFamily="2" charset="0"/>
              </a:rPr>
              <a:t>2449 Total Documents</a:t>
            </a:r>
            <a:endParaRPr lang="en-GB" sz="800" b="0" i="0" dirty="0">
              <a:solidFill>
                <a:schemeClr val="tx1"/>
              </a:solidFill>
              <a:effectLst/>
              <a:latin typeface="Raleway" pitchFamily="2" charset="0"/>
            </a:endParaRPr>
          </a:p>
        </p:txBody>
      </p:sp>
    </p:spTree>
    <p:extLst>
      <p:ext uri="{BB962C8B-B14F-4D97-AF65-F5344CB8AC3E}">
        <p14:creationId xmlns:p14="http://schemas.microsoft.com/office/powerpoint/2010/main" val="3011822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left)">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22" presetClass="entr" presetSubtype="8"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up)">
                                      <p:cBhvr>
                                        <p:cTn id="35" dur="500"/>
                                        <p:tgtEl>
                                          <p:spTgt spid="19"/>
                                        </p:tgtEl>
                                      </p:cBhvr>
                                    </p:animEffect>
                                  </p:childTnLst>
                                </p:cTn>
                              </p:par>
                              <p:par>
                                <p:cTn id="36" presetID="22" presetClass="entr" presetSubtype="1"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up)">
                                      <p:cBhvr>
                                        <p:cTn id="38" dur="500"/>
                                        <p:tgtEl>
                                          <p:spTgt spid="31"/>
                                        </p:tgtEl>
                                      </p:cBhvr>
                                    </p:animEffect>
                                  </p:childTnLst>
                                </p:cTn>
                              </p:par>
                              <p:par>
                                <p:cTn id="39" presetID="22" presetClass="entr" presetSubtype="1"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up)">
                                      <p:cBhvr>
                                        <p:cTn id="41" dur="500"/>
                                        <p:tgtEl>
                                          <p:spTgt spid="27"/>
                                        </p:tgtEl>
                                      </p:cBhvr>
                                    </p:animEffect>
                                  </p:childTnLst>
                                </p:cTn>
                              </p:par>
                              <p:par>
                                <p:cTn id="42" presetID="22" presetClass="entr" presetSubtype="1"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up)">
                                      <p:cBhvr>
                                        <p:cTn id="44" dur="500"/>
                                        <p:tgtEl>
                                          <p:spTgt spid="24"/>
                                        </p:tgtEl>
                                      </p:cBhvr>
                                    </p:animEffect>
                                  </p:childTnLst>
                                </p:cTn>
                              </p:par>
                              <p:par>
                                <p:cTn id="45" presetID="22" presetClass="entr" presetSubtype="1"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up)">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wipe(left)">
                                      <p:cBhvr>
                                        <p:cTn id="52" dur="500"/>
                                        <p:tgtEl>
                                          <p:spTgt spid="50"/>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left)">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up)">
                                      <p:cBhvr>
                                        <p:cTn id="60" dur="500"/>
                                        <p:tgtEl>
                                          <p:spTgt spid="10"/>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up)">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wipe(left)">
                                      <p:cBhvr>
                                        <p:cTn id="68" dur="500"/>
                                        <p:tgtEl>
                                          <p:spTgt spid="52"/>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left)">
                                      <p:cBhvr>
                                        <p:cTn id="71" dur="500"/>
                                        <p:tgtEl>
                                          <p:spTgt spid="3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wipe(up)">
                                      <p:cBhvr>
                                        <p:cTn id="76" dur="500"/>
                                        <p:tgtEl>
                                          <p:spTgt spid="63"/>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up)">
                                      <p:cBhvr>
                                        <p:cTn id="79" dur="500"/>
                                        <p:tgtEl>
                                          <p:spTgt spid="41"/>
                                        </p:tgtEl>
                                      </p:cBhvr>
                                    </p:animEffect>
                                  </p:childTnLst>
                                </p:cTn>
                              </p:par>
                              <p:par>
                                <p:cTn id="80" presetID="22" presetClass="entr" presetSubtype="1" fill="hold"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up)">
                                      <p:cBhvr>
                                        <p:cTn id="82" dur="500"/>
                                        <p:tgtEl>
                                          <p:spTgt spid="12"/>
                                        </p:tgtEl>
                                      </p:cBhvr>
                                    </p:animEffect>
                                  </p:childTnLst>
                                </p:cTn>
                              </p:par>
                              <p:par>
                                <p:cTn id="83" presetID="22" presetClass="entr" presetSubtype="1" fill="hold" grpId="0" nodeType="withEffect">
                                  <p:stCondLst>
                                    <p:cond delay="0"/>
                                  </p:stCondLst>
                                  <p:childTnLst>
                                    <p:set>
                                      <p:cBhvr>
                                        <p:cTn id="84" dur="1" fill="hold">
                                          <p:stCondLst>
                                            <p:cond delay="0"/>
                                          </p:stCondLst>
                                        </p:cTn>
                                        <p:tgtEl>
                                          <p:spTgt spid="709"/>
                                        </p:tgtEl>
                                        <p:attrNameLst>
                                          <p:attrName>style.visibility</p:attrName>
                                        </p:attrNameLst>
                                      </p:cBhvr>
                                      <p:to>
                                        <p:strVal val="visible"/>
                                      </p:to>
                                    </p:set>
                                    <p:animEffect transition="in" filter="wipe(up)">
                                      <p:cBhvr>
                                        <p:cTn id="85" dur="500"/>
                                        <p:tgtEl>
                                          <p:spTgt spid="709"/>
                                        </p:tgtEl>
                                      </p:cBhvr>
                                    </p:animEffect>
                                  </p:childTnLst>
                                </p:cTn>
                              </p:par>
                              <p:par>
                                <p:cTn id="86" presetID="22" presetClass="entr" presetSubtype="4" fill="hold" nodeType="withEffect">
                                  <p:stCondLst>
                                    <p:cond delay="0"/>
                                  </p:stCondLst>
                                  <p:childTnLst>
                                    <p:set>
                                      <p:cBhvr>
                                        <p:cTn id="87" dur="1" fill="hold">
                                          <p:stCondLst>
                                            <p:cond delay="0"/>
                                          </p:stCondLst>
                                        </p:cTn>
                                        <p:tgtEl>
                                          <p:spTgt spid="705"/>
                                        </p:tgtEl>
                                        <p:attrNameLst>
                                          <p:attrName>style.visibility</p:attrName>
                                        </p:attrNameLst>
                                      </p:cBhvr>
                                      <p:to>
                                        <p:strVal val="visible"/>
                                      </p:to>
                                    </p:set>
                                    <p:animEffect transition="in" filter="wipe(down)">
                                      <p:cBhvr>
                                        <p:cTn id="88" dur="500"/>
                                        <p:tgtEl>
                                          <p:spTgt spid="705"/>
                                        </p:tgtEl>
                                      </p:cBhvr>
                                    </p:animEffect>
                                  </p:childTnLst>
                                </p:cTn>
                              </p:par>
                              <p:par>
                                <p:cTn id="89" presetID="22" presetClass="entr" presetSubtype="1" fill="hold" nodeType="withEffect">
                                  <p:stCondLst>
                                    <p:cond delay="0"/>
                                  </p:stCondLst>
                                  <p:childTnLst>
                                    <p:set>
                                      <p:cBhvr>
                                        <p:cTn id="90" dur="1" fill="hold">
                                          <p:stCondLst>
                                            <p:cond delay="0"/>
                                          </p:stCondLst>
                                        </p:cTn>
                                        <p:tgtEl>
                                          <p:spTgt spid="708"/>
                                        </p:tgtEl>
                                        <p:attrNameLst>
                                          <p:attrName>style.visibility</p:attrName>
                                        </p:attrNameLst>
                                      </p:cBhvr>
                                      <p:to>
                                        <p:strVal val="visible"/>
                                      </p:to>
                                    </p:set>
                                    <p:animEffect transition="in" filter="wipe(up)">
                                      <p:cBhvr>
                                        <p:cTn id="91" dur="500"/>
                                        <p:tgtEl>
                                          <p:spTgt spid="708"/>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54"/>
                                        </p:tgtEl>
                                        <p:attrNameLst>
                                          <p:attrName>style.visibility</p:attrName>
                                        </p:attrNameLst>
                                      </p:cBhvr>
                                      <p:to>
                                        <p:strVal val="visible"/>
                                      </p:to>
                                    </p:set>
                                    <p:animEffect transition="in" filter="wipe(left)">
                                      <p:cBhvr>
                                        <p:cTn id="96" dur="500"/>
                                        <p:tgtEl>
                                          <p:spTgt spid="54"/>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wipe(left)">
                                      <p:cBhvr>
                                        <p:cTn id="99" dur="500"/>
                                        <p:tgtEl>
                                          <p:spTgt spid="37"/>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nodeType="clickEffect">
                                  <p:stCondLst>
                                    <p:cond delay="0"/>
                                  </p:stCondLst>
                                  <p:childTnLst>
                                    <p:set>
                                      <p:cBhvr>
                                        <p:cTn id="103" dur="1" fill="hold">
                                          <p:stCondLst>
                                            <p:cond delay="0"/>
                                          </p:stCondLst>
                                        </p:cTn>
                                        <p:tgtEl>
                                          <p:spTgt spid="707"/>
                                        </p:tgtEl>
                                        <p:attrNameLst>
                                          <p:attrName>style.visibility</p:attrName>
                                        </p:attrNameLst>
                                      </p:cBhvr>
                                      <p:to>
                                        <p:strVal val="visible"/>
                                      </p:to>
                                    </p:set>
                                    <p:animEffect transition="in" filter="wipe(up)">
                                      <p:cBhvr>
                                        <p:cTn id="104" dur="500"/>
                                        <p:tgtEl>
                                          <p:spTgt spid="707"/>
                                        </p:tgtEl>
                                      </p:cBhvr>
                                    </p:animEffect>
                                  </p:childTnLst>
                                </p:cTn>
                              </p:par>
                              <p:par>
                                <p:cTn id="105" presetID="22" presetClass="entr" presetSubtype="1" fill="hold" nodeType="with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wipe(up)">
                                      <p:cBhvr>
                                        <p:cTn id="107" dur="500"/>
                                        <p:tgtEl>
                                          <p:spTgt spid="3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wipe(left)">
                                      <p:cBhvr>
                                        <p:cTn id="112" dur="500"/>
                                        <p:tgtEl>
                                          <p:spTgt spid="60"/>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wipe(left)">
                                      <p:cBhvr>
                                        <p:cTn id="1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9" grpId="0" animBg="1"/>
      <p:bldP spid="17" grpId="0" animBg="1"/>
      <p:bldP spid="18" grpId="0" animBg="1"/>
      <p:bldP spid="19" grpId="0" animBg="1"/>
      <p:bldP spid="34" grpId="0" animBg="1"/>
      <p:bldP spid="36" grpId="0" animBg="1"/>
      <p:bldP spid="37" grpId="0" animBg="1"/>
      <p:bldP spid="38" grpId="0" animBg="1"/>
      <p:bldP spid="41" grpId="0" animBg="1"/>
      <p:bldP spid="709" grpId="0"/>
      <p:bldP spid="5" grpId="0" animBg="1"/>
      <p:bldP spid="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2384" name="Google Shape;2384;p39"/>
          <p:cNvSpPr txBox="1">
            <a:spLocks noGrp="1"/>
          </p:cNvSpPr>
          <p:nvPr>
            <p:ph type="title"/>
          </p:nvPr>
        </p:nvSpPr>
        <p:spPr>
          <a:xfrm>
            <a:off x="713225" y="541939"/>
            <a:ext cx="77175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ighlight>
                  <a:schemeClr val="accent1"/>
                </a:highlight>
              </a:rPr>
              <a:t>LDA Model Result</a:t>
            </a:r>
            <a:endParaRPr dirty="0"/>
          </a:p>
        </p:txBody>
      </p:sp>
      <p:sp>
        <p:nvSpPr>
          <p:cNvPr id="2385" name="Google Shape;2385;p39"/>
          <p:cNvSpPr txBox="1">
            <a:spLocks noGrp="1"/>
          </p:cNvSpPr>
          <p:nvPr>
            <p:ph type="sldNum" idx="12"/>
          </p:nvPr>
        </p:nvSpPr>
        <p:spPr>
          <a:xfrm>
            <a:off x="720025" y="4604400"/>
            <a:ext cx="240870" cy="2000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16</a:t>
            </a:fld>
            <a:endParaRPr sz="1000" dirty="0"/>
          </a:p>
        </p:txBody>
      </p:sp>
      <p:sp>
        <p:nvSpPr>
          <p:cNvPr id="6" name="Rectangle 5">
            <a:extLst>
              <a:ext uri="{FF2B5EF4-FFF2-40B4-BE49-F238E27FC236}">
                <a16:creationId xmlns:a16="http://schemas.microsoft.com/office/drawing/2014/main" id="{34E3B769-F451-BDE7-AAE8-5C4DE1A89ED3}"/>
              </a:ext>
            </a:extLst>
          </p:cNvPr>
          <p:cNvSpPr/>
          <p:nvPr/>
        </p:nvSpPr>
        <p:spPr>
          <a:xfrm>
            <a:off x="3403575" y="2190928"/>
            <a:ext cx="1168400" cy="507004"/>
          </a:xfrm>
          <a:prstGeom prst="rect">
            <a:avLst/>
          </a:prstGeom>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b="1" dirty="0">
                <a:ln w="0"/>
                <a:solidFill>
                  <a:schemeClr val="tx1"/>
                </a:solidFill>
                <a:effectLst>
                  <a:outerShdw blurRad="38100" dist="19050" dir="2700000" algn="tl" rotWithShape="0">
                    <a:schemeClr val="dk1">
                      <a:alpha val="40000"/>
                    </a:schemeClr>
                  </a:outerShdw>
                </a:effectLst>
                <a:latin typeface="Raleway" pitchFamily="2" charset="0"/>
              </a:rPr>
              <a:t>LDA Model with </a:t>
            </a:r>
            <a:r>
              <a:rPr lang="en-GB" sz="900" b="1" dirty="0" err="1">
                <a:ln w="0"/>
                <a:solidFill>
                  <a:schemeClr val="tx1"/>
                </a:solidFill>
                <a:effectLst>
                  <a:outerShdw blurRad="38100" dist="19050" dir="2700000" algn="tl" rotWithShape="0">
                    <a:schemeClr val="dk1">
                      <a:alpha val="40000"/>
                    </a:schemeClr>
                  </a:outerShdw>
                </a:effectLst>
                <a:latin typeface="Raleway" pitchFamily="2" charset="0"/>
              </a:rPr>
              <a:t>n_components</a:t>
            </a:r>
            <a:r>
              <a:rPr lang="en-GB" sz="900" b="1" dirty="0">
                <a:ln w="0"/>
                <a:solidFill>
                  <a:schemeClr val="tx1"/>
                </a:solidFill>
                <a:effectLst>
                  <a:outerShdw blurRad="38100" dist="19050" dir="2700000" algn="tl" rotWithShape="0">
                    <a:schemeClr val="dk1">
                      <a:alpha val="40000"/>
                    </a:schemeClr>
                  </a:outerShdw>
                </a:effectLst>
                <a:latin typeface="Raleway" pitchFamily="2" charset="0"/>
              </a:rPr>
              <a:t> = 4</a:t>
            </a:r>
            <a:endParaRPr lang="en-ID" sz="800" b="1" dirty="0">
              <a:ln w="0"/>
              <a:solidFill>
                <a:schemeClr val="bg1"/>
              </a:solidFill>
              <a:effectLst>
                <a:outerShdw blurRad="38100" dist="19050" dir="2700000" algn="tl" rotWithShape="0">
                  <a:schemeClr val="dk1">
                    <a:alpha val="40000"/>
                  </a:schemeClr>
                </a:outerShdw>
              </a:effectLst>
              <a:latin typeface="Raleway" pitchFamily="2" charset="0"/>
            </a:endParaRPr>
          </a:p>
        </p:txBody>
      </p:sp>
      <p:sp>
        <p:nvSpPr>
          <p:cNvPr id="9" name="Google Shape;707;p30">
            <a:extLst>
              <a:ext uri="{FF2B5EF4-FFF2-40B4-BE49-F238E27FC236}">
                <a16:creationId xmlns:a16="http://schemas.microsoft.com/office/drawing/2014/main" id="{6DEDFB6F-0087-2B18-98EB-A76DF1C37BE6}"/>
              </a:ext>
            </a:extLst>
          </p:cNvPr>
          <p:cNvSpPr txBox="1">
            <a:spLocks/>
          </p:cNvSpPr>
          <p:nvPr/>
        </p:nvSpPr>
        <p:spPr>
          <a:xfrm>
            <a:off x="62296" y="3602091"/>
            <a:ext cx="2541204" cy="2923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Raleway"/>
              <a:buNone/>
              <a:defRPr sz="1400" b="0" i="0" u="none" strike="noStrike" cap="none">
                <a:solidFill>
                  <a:schemeClr val="dk1"/>
                </a:solidFill>
                <a:latin typeface="Raleway"/>
                <a:ea typeface="Raleway"/>
                <a:cs typeface="Raleway"/>
                <a:sym typeface="Raleway"/>
              </a:defRPr>
            </a:lvl1pPr>
            <a:lvl2pPr marL="914400" marR="0" lvl="1"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2pPr>
            <a:lvl3pPr marL="1371600" marR="0" lvl="2"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4pPr>
            <a:lvl5pPr marL="2286000" marR="0" lvl="4"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5pPr>
            <a:lvl6pPr marL="2743200" marR="0" lvl="5"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6pPr>
            <a:lvl7pPr marL="3200400" marR="0" lvl="6"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7pPr>
            <a:lvl8pPr marL="3657600" marR="0" lvl="7"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8pPr>
            <a:lvl9pPr marL="4114800" marR="0" lvl="8"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9pPr>
          </a:lstStyle>
          <a:p>
            <a:pPr marL="0" indent="0"/>
            <a:r>
              <a:rPr lang="en-GB" sz="800" b="1" dirty="0">
                <a:solidFill>
                  <a:schemeClr val="tx1"/>
                </a:solidFill>
                <a:ea typeface="Tahoma" panose="020B0604030504040204" pitchFamily="34" charset="0"/>
                <a:cs typeface="Tahoma" panose="020B0604030504040204" pitchFamily="34" charset="0"/>
              </a:rPr>
              <a:t>Matrix Input </a:t>
            </a:r>
            <a:r>
              <a:rPr lang="en-GB" sz="800" dirty="0">
                <a:solidFill>
                  <a:schemeClr val="tx1"/>
                </a:solidFill>
                <a:ea typeface="Tahoma" panose="020B0604030504040204" pitchFamily="34" charset="0"/>
                <a:cs typeface="Tahoma" panose="020B0604030504040204" pitchFamily="34" charset="0"/>
              </a:rPr>
              <a:t>with </a:t>
            </a:r>
            <a:r>
              <a:rPr lang="en-GB" sz="800" b="1" dirty="0" err="1">
                <a:solidFill>
                  <a:schemeClr val="tx1"/>
                </a:solidFill>
                <a:ea typeface="Tahoma" panose="020B0604030504040204" pitchFamily="34" charset="0"/>
                <a:cs typeface="Tahoma" panose="020B0604030504040204" pitchFamily="34" charset="0"/>
              </a:rPr>
              <a:t>n_doc</a:t>
            </a:r>
            <a:r>
              <a:rPr lang="en-GB" sz="800" b="1" dirty="0">
                <a:solidFill>
                  <a:schemeClr val="tx1"/>
                </a:solidFill>
                <a:ea typeface="Tahoma" panose="020B0604030504040204" pitchFamily="34" charset="0"/>
                <a:cs typeface="Tahoma" panose="020B0604030504040204" pitchFamily="34" charset="0"/>
              </a:rPr>
              <a:t> x </a:t>
            </a:r>
            <a:r>
              <a:rPr lang="en-GB" sz="800" b="1" dirty="0" err="1">
                <a:solidFill>
                  <a:schemeClr val="tx1"/>
                </a:solidFill>
                <a:ea typeface="Tahoma" panose="020B0604030504040204" pitchFamily="34" charset="0"/>
                <a:cs typeface="Tahoma" panose="020B0604030504040204" pitchFamily="34" charset="0"/>
              </a:rPr>
              <a:t>n_features</a:t>
            </a:r>
            <a:r>
              <a:rPr lang="en-GB" sz="800" b="1" dirty="0">
                <a:solidFill>
                  <a:schemeClr val="tx1"/>
                </a:solidFill>
                <a:ea typeface="Tahoma" panose="020B0604030504040204" pitchFamily="34" charset="0"/>
                <a:cs typeface="Tahoma" panose="020B0604030504040204" pitchFamily="34" charset="0"/>
              </a:rPr>
              <a:t> </a:t>
            </a:r>
            <a:r>
              <a:rPr lang="en-GB" sz="800" dirty="0">
                <a:solidFill>
                  <a:schemeClr val="tx1"/>
                </a:solidFill>
                <a:ea typeface="Tahoma" panose="020B0604030504040204" pitchFamily="34" charset="0"/>
                <a:cs typeface="Tahoma" panose="020B0604030504040204" pitchFamily="34" charset="0"/>
              </a:rPr>
              <a:t>dimensions</a:t>
            </a:r>
          </a:p>
        </p:txBody>
      </p:sp>
      <p:pic>
        <p:nvPicPr>
          <p:cNvPr id="11" name="Picture 10">
            <a:extLst>
              <a:ext uri="{FF2B5EF4-FFF2-40B4-BE49-F238E27FC236}">
                <a16:creationId xmlns:a16="http://schemas.microsoft.com/office/drawing/2014/main" id="{5B7F3612-F61A-16ED-F75F-B455F3CBF7F9}"/>
              </a:ext>
            </a:extLst>
          </p:cNvPr>
          <p:cNvPicPr>
            <a:picLocks noChangeAspect="1"/>
          </p:cNvPicPr>
          <p:nvPr/>
        </p:nvPicPr>
        <p:blipFill>
          <a:blip r:embed="rId3"/>
          <a:stretch>
            <a:fillRect/>
          </a:stretch>
        </p:blipFill>
        <p:spPr>
          <a:xfrm>
            <a:off x="135636" y="1249025"/>
            <a:ext cx="2950186" cy="2390811"/>
          </a:xfrm>
          <a:prstGeom prst="rect">
            <a:avLst/>
          </a:prstGeom>
        </p:spPr>
      </p:pic>
      <p:cxnSp>
        <p:nvCxnSpPr>
          <p:cNvPr id="13" name="Straight Arrow Connector 12">
            <a:extLst>
              <a:ext uri="{FF2B5EF4-FFF2-40B4-BE49-F238E27FC236}">
                <a16:creationId xmlns:a16="http://schemas.microsoft.com/office/drawing/2014/main" id="{9E772B27-0B4B-C1DC-0D14-910F6F8F300B}"/>
              </a:ext>
            </a:extLst>
          </p:cNvPr>
          <p:cNvCxnSpPr>
            <a:stCxn id="11" idx="3"/>
            <a:endCxn id="6" idx="1"/>
          </p:cNvCxnSpPr>
          <p:nvPr/>
        </p:nvCxnSpPr>
        <p:spPr>
          <a:xfrm flipV="1">
            <a:off x="3085822" y="2444430"/>
            <a:ext cx="317753"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6" name="Picture 15">
            <a:extLst>
              <a:ext uri="{FF2B5EF4-FFF2-40B4-BE49-F238E27FC236}">
                <a16:creationId xmlns:a16="http://schemas.microsoft.com/office/drawing/2014/main" id="{84A3083F-6BC3-5265-CDC3-EBAF78751758}"/>
              </a:ext>
            </a:extLst>
          </p:cNvPr>
          <p:cNvPicPr>
            <a:picLocks noChangeAspect="1"/>
          </p:cNvPicPr>
          <p:nvPr/>
        </p:nvPicPr>
        <p:blipFill>
          <a:blip r:embed="rId4"/>
          <a:stretch>
            <a:fillRect/>
          </a:stretch>
        </p:blipFill>
        <p:spPr>
          <a:xfrm>
            <a:off x="4951168" y="227431"/>
            <a:ext cx="1553623" cy="1868850"/>
          </a:xfrm>
          <a:prstGeom prst="rect">
            <a:avLst/>
          </a:prstGeom>
        </p:spPr>
      </p:pic>
      <p:sp>
        <p:nvSpPr>
          <p:cNvPr id="17" name="Google Shape;707;p30">
            <a:extLst>
              <a:ext uri="{FF2B5EF4-FFF2-40B4-BE49-F238E27FC236}">
                <a16:creationId xmlns:a16="http://schemas.microsoft.com/office/drawing/2014/main" id="{93BB5FEC-49F7-8A3C-BAC1-8A6FE2D21CF1}"/>
              </a:ext>
            </a:extLst>
          </p:cNvPr>
          <p:cNvSpPr txBox="1">
            <a:spLocks/>
          </p:cNvSpPr>
          <p:nvPr/>
        </p:nvSpPr>
        <p:spPr>
          <a:xfrm>
            <a:off x="4951168" y="2096281"/>
            <a:ext cx="3106507" cy="2923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Raleway"/>
              <a:buNone/>
              <a:defRPr sz="1400" b="0" i="0" u="none" strike="noStrike" cap="none">
                <a:solidFill>
                  <a:schemeClr val="dk1"/>
                </a:solidFill>
                <a:latin typeface="Raleway"/>
                <a:ea typeface="Raleway"/>
                <a:cs typeface="Raleway"/>
                <a:sym typeface="Raleway"/>
              </a:defRPr>
            </a:lvl1pPr>
            <a:lvl2pPr marL="914400" marR="0" lvl="1"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2pPr>
            <a:lvl3pPr marL="1371600" marR="0" lvl="2"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4pPr>
            <a:lvl5pPr marL="2286000" marR="0" lvl="4"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5pPr>
            <a:lvl6pPr marL="2743200" marR="0" lvl="5"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6pPr>
            <a:lvl7pPr marL="3200400" marR="0" lvl="6"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7pPr>
            <a:lvl8pPr marL="3657600" marR="0" lvl="7"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8pPr>
            <a:lvl9pPr marL="4114800" marR="0" lvl="8"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9pPr>
          </a:lstStyle>
          <a:p>
            <a:pPr marL="0" indent="0"/>
            <a:r>
              <a:rPr lang="en-GB" sz="800" b="1" dirty="0">
                <a:solidFill>
                  <a:schemeClr val="tx1"/>
                </a:solidFill>
                <a:ea typeface="Tahoma" panose="020B0604030504040204" pitchFamily="34" charset="0"/>
                <a:cs typeface="Tahoma" panose="020B0604030504040204" pitchFamily="34" charset="0"/>
              </a:rPr>
              <a:t>Matrix output 1 </a:t>
            </a:r>
            <a:r>
              <a:rPr lang="en-GB" sz="800" dirty="0">
                <a:solidFill>
                  <a:schemeClr val="tx1"/>
                </a:solidFill>
                <a:ea typeface="Tahoma" panose="020B0604030504040204" pitchFamily="34" charset="0"/>
                <a:cs typeface="Tahoma" panose="020B0604030504040204" pitchFamily="34" charset="0"/>
              </a:rPr>
              <a:t>with </a:t>
            </a:r>
            <a:r>
              <a:rPr lang="en-GB" sz="800" b="1" dirty="0" err="1">
                <a:solidFill>
                  <a:schemeClr val="tx1"/>
                </a:solidFill>
                <a:ea typeface="Tahoma" panose="020B0604030504040204" pitchFamily="34" charset="0"/>
                <a:cs typeface="Tahoma" panose="020B0604030504040204" pitchFamily="34" charset="0"/>
              </a:rPr>
              <a:t>n_doc</a:t>
            </a:r>
            <a:r>
              <a:rPr lang="en-GB" sz="800" b="1" dirty="0">
                <a:solidFill>
                  <a:schemeClr val="tx1"/>
                </a:solidFill>
                <a:ea typeface="Tahoma" panose="020B0604030504040204" pitchFamily="34" charset="0"/>
                <a:cs typeface="Tahoma" panose="020B0604030504040204" pitchFamily="34" charset="0"/>
              </a:rPr>
              <a:t> x </a:t>
            </a:r>
            <a:r>
              <a:rPr lang="en-GB" sz="800" b="1" dirty="0" err="1">
                <a:ln w="0"/>
                <a:solidFill>
                  <a:schemeClr val="tx1"/>
                </a:solidFill>
                <a:effectLst>
                  <a:outerShdw blurRad="38100" dist="19050" dir="2700000" algn="tl" rotWithShape="0">
                    <a:schemeClr val="dk1">
                      <a:alpha val="40000"/>
                    </a:schemeClr>
                  </a:outerShdw>
                </a:effectLst>
                <a:latin typeface="Raleway" pitchFamily="2" charset="0"/>
              </a:rPr>
              <a:t>n_components</a:t>
            </a:r>
            <a:r>
              <a:rPr lang="en-GB" sz="800" b="1" dirty="0">
                <a:solidFill>
                  <a:schemeClr val="tx1"/>
                </a:solidFill>
                <a:ea typeface="Tahoma" panose="020B0604030504040204" pitchFamily="34" charset="0"/>
                <a:cs typeface="Tahoma" panose="020B0604030504040204" pitchFamily="34" charset="0"/>
              </a:rPr>
              <a:t> </a:t>
            </a:r>
            <a:r>
              <a:rPr lang="en-GB" sz="800" dirty="0">
                <a:solidFill>
                  <a:schemeClr val="tx1"/>
                </a:solidFill>
                <a:ea typeface="Tahoma" panose="020B0604030504040204" pitchFamily="34" charset="0"/>
                <a:cs typeface="Tahoma" panose="020B0604030504040204" pitchFamily="34" charset="0"/>
              </a:rPr>
              <a:t>dimensions</a:t>
            </a:r>
          </a:p>
        </p:txBody>
      </p:sp>
      <p:pic>
        <p:nvPicPr>
          <p:cNvPr id="19" name="Picture 18">
            <a:extLst>
              <a:ext uri="{FF2B5EF4-FFF2-40B4-BE49-F238E27FC236}">
                <a16:creationId xmlns:a16="http://schemas.microsoft.com/office/drawing/2014/main" id="{2B7DB99F-FA4A-2E73-5977-50B68EC596A5}"/>
              </a:ext>
            </a:extLst>
          </p:cNvPr>
          <p:cNvPicPr>
            <a:picLocks noChangeAspect="1"/>
          </p:cNvPicPr>
          <p:nvPr/>
        </p:nvPicPr>
        <p:blipFill>
          <a:blip r:embed="rId5"/>
          <a:stretch>
            <a:fillRect/>
          </a:stretch>
        </p:blipFill>
        <p:spPr>
          <a:xfrm>
            <a:off x="4951168" y="2754835"/>
            <a:ext cx="4119414" cy="847256"/>
          </a:xfrm>
          <a:prstGeom prst="rect">
            <a:avLst/>
          </a:prstGeom>
        </p:spPr>
      </p:pic>
      <p:sp>
        <p:nvSpPr>
          <p:cNvPr id="20" name="Google Shape;707;p30">
            <a:extLst>
              <a:ext uri="{FF2B5EF4-FFF2-40B4-BE49-F238E27FC236}">
                <a16:creationId xmlns:a16="http://schemas.microsoft.com/office/drawing/2014/main" id="{55023C01-66BB-237C-1C92-590E1FEC66B1}"/>
              </a:ext>
            </a:extLst>
          </p:cNvPr>
          <p:cNvSpPr txBox="1">
            <a:spLocks/>
          </p:cNvSpPr>
          <p:nvPr/>
        </p:nvSpPr>
        <p:spPr>
          <a:xfrm>
            <a:off x="4951168" y="3602091"/>
            <a:ext cx="3460291" cy="2923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Raleway"/>
              <a:buNone/>
              <a:defRPr sz="1400" b="0" i="0" u="none" strike="noStrike" cap="none">
                <a:solidFill>
                  <a:schemeClr val="dk1"/>
                </a:solidFill>
                <a:latin typeface="Raleway"/>
                <a:ea typeface="Raleway"/>
                <a:cs typeface="Raleway"/>
                <a:sym typeface="Raleway"/>
              </a:defRPr>
            </a:lvl1pPr>
            <a:lvl2pPr marL="914400" marR="0" lvl="1"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2pPr>
            <a:lvl3pPr marL="1371600" marR="0" lvl="2"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4pPr>
            <a:lvl5pPr marL="2286000" marR="0" lvl="4"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5pPr>
            <a:lvl6pPr marL="2743200" marR="0" lvl="5"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6pPr>
            <a:lvl7pPr marL="3200400" marR="0" lvl="6"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7pPr>
            <a:lvl8pPr marL="3657600" marR="0" lvl="7"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8pPr>
            <a:lvl9pPr marL="4114800" marR="0" lvl="8"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9pPr>
          </a:lstStyle>
          <a:p>
            <a:pPr marL="0" indent="0"/>
            <a:r>
              <a:rPr lang="en-GB" sz="800" b="1" dirty="0">
                <a:solidFill>
                  <a:schemeClr val="tx1"/>
                </a:solidFill>
                <a:ea typeface="Tahoma" panose="020B0604030504040204" pitchFamily="34" charset="0"/>
                <a:cs typeface="Tahoma" panose="020B0604030504040204" pitchFamily="34" charset="0"/>
              </a:rPr>
              <a:t>Matrix output 2 </a:t>
            </a:r>
            <a:r>
              <a:rPr lang="en-GB" sz="800" dirty="0">
                <a:solidFill>
                  <a:schemeClr val="tx1"/>
                </a:solidFill>
                <a:ea typeface="Tahoma" panose="020B0604030504040204" pitchFamily="34" charset="0"/>
                <a:cs typeface="Tahoma" panose="020B0604030504040204" pitchFamily="34" charset="0"/>
              </a:rPr>
              <a:t>with </a:t>
            </a:r>
            <a:r>
              <a:rPr lang="en-GB" sz="800" b="1" dirty="0">
                <a:solidFill>
                  <a:schemeClr val="tx1"/>
                </a:solidFill>
                <a:ea typeface="Tahoma" panose="020B0604030504040204" pitchFamily="34" charset="0"/>
                <a:cs typeface="Tahoma" panose="020B0604030504040204" pitchFamily="34" charset="0"/>
              </a:rPr>
              <a:t> </a:t>
            </a:r>
            <a:r>
              <a:rPr lang="en-GB" sz="800" b="1" dirty="0" err="1">
                <a:ln w="0"/>
                <a:solidFill>
                  <a:schemeClr val="tx1"/>
                </a:solidFill>
                <a:effectLst>
                  <a:outerShdw blurRad="38100" dist="19050" dir="2700000" algn="tl" rotWithShape="0">
                    <a:schemeClr val="dk1">
                      <a:alpha val="40000"/>
                    </a:schemeClr>
                  </a:outerShdw>
                </a:effectLst>
                <a:latin typeface="Raleway" pitchFamily="2" charset="0"/>
              </a:rPr>
              <a:t>n_components</a:t>
            </a:r>
            <a:r>
              <a:rPr lang="en-GB" sz="800" b="1" dirty="0">
                <a:ln w="0"/>
                <a:solidFill>
                  <a:schemeClr val="tx1"/>
                </a:solidFill>
                <a:effectLst>
                  <a:outerShdw blurRad="38100" dist="19050" dir="2700000" algn="tl" rotWithShape="0">
                    <a:schemeClr val="dk1">
                      <a:alpha val="40000"/>
                    </a:schemeClr>
                  </a:outerShdw>
                </a:effectLst>
                <a:latin typeface="Raleway" pitchFamily="2" charset="0"/>
              </a:rPr>
              <a:t> x </a:t>
            </a:r>
            <a:r>
              <a:rPr lang="en-GB" sz="800" b="1" dirty="0" err="1">
                <a:ln w="0"/>
                <a:solidFill>
                  <a:schemeClr val="tx1"/>
                </a:solidFill>
                <a:effectLst>
                  <a:outerShdw blurRad="38100" dist="19050" dir="2700000" algn="tl" rotWithShape="0">
                    <a:schemeClr val="dk1">
                      <a:alpha val="40000"/>
                    </a:schemeClr>
                  </a:outerShdw>
                </a:effectLst>
                <a:latin typeface="Raleway" pitchFamily="2" charset="0"/>
              </a:rPr>
              <a:t>n_features</a:t>
            </a:r>
            <a:r>
              <a:rPr lang="en-GB" sz="800" b="1" dirty="0">
                <a:solidFill>
                  <a:schemeClr val="tx1"/>
                </a:solidFill>
                <a:ea typeface="Tahoma" panose="020B0604030504040204" pitchFamily="34" charset="0"/>
                <a:cs typeface="Tahoma" panose="020B0604030504040204" pitchFamily="34" charset="0"/>
              </a:rPr>
              <a:t> </a:t>
            </a:r>
            <a:r>
              <a:rPr lang="en-GB" sz="800" dirty="0">
                <a:solidFill>
                  <a:schemeClr val="tx1"/>
                </a:solidFill>
                <a:ea typeface="Tahoma" panose="020B0604030504040204" pitchFamily="34" charset="0"/>
                <a:cs typeface="Tahoma" panose="020B0604030504040204" pitchFamily="34" charset="0"/>
              </a:rPr>
              <a:t>dimensions</a:t>
            </a:r>
          </a:p>
        </p:txBody>
      </p:sp>
      <p:cxnSp>
        <p:nvCxnSpPr>
          <p:cNvPr id="22" name="Straight Arrow Connector 21">
            <a:extLst>
              <a:ext uri="{FF2B5EF4-FFF2-40B4-BE49-F238E27FC236}">
                <a16:creationId xmlns:a16="http://schemas.microsoft.com/office/drawing/2014/main" id="{917D2FE8-C58C-8D98-09FF-CDF6658A2A14}"/>
              </a:ext>
            </a:extLst>
          </p:cNvPr>
          <p:cNvCxnSpPr>
            <a:stCxn id="6" idx="3"/>
            <a:endCxn id="16" idx="1"/>
          </p:cNvCxnSpPr>
          <p:nvPr/>
        </p:nvCxnSpPr>
        <p:spPr>
          <a:xfrm flipV="1">
            <a:off x="4571975" y="1161856"/>
            <a:ext cx="379193" cy="128257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5416580C-03AE-5B92-FF62-7D5E4D5D2622}"/>
              </a:ext>
            </a:extLst>
          </p:cNvPr>
          <p:cNvCxnSpPr>
            <a:stCxn id="6" idx="3"/>
            <a:endCxn id="19" idx="1"/>
          </p:cNvCxnSpPr>
          <p:nvPr/>
        </p:nvCxnSpPr>
        <p:spPr>
          <a:xfrm>
            <a:off x="4571975" y="2444430"/>
            <a:ext cx="379193" cy="73403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92675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par>
                                <p:cTn id="24" presetID="22" presetClass="entr" presetSubtype="8"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par>
                                <p:cTn id="35" presetID="22" presetClass="entr" presetSubtype="8"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7"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42" name="Google Shape;742;p33"/>
          <p:cNvSpPr txBox="1">
            <a:spLocks noGrp="1"/>
          </p:cNvSpPr>
          <p:nvPr>
            <p:ph type="sldNum" idx="12"/>
          </p:nvPr>
        </p:nvSpPr>
        <p:spPr>
          <a:xfrm>
            <a:off x="8168400"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17</a:t>
            </a:fld>
            <a:endParaRPr sz="1000"/>
          </a:p>
        </p:txBody>
      </p:sp>
      <p:sp>
        <p:nvSpPr>
          <p:cNvPr id="14" name="Google Shape;706;p30">
            <a:extLst>
              <a:ext uri="{FF2B5EF4-FFF2-40B4-BE49-F238E27FC236}">
                <a16:creationId xmlns:a16="http://schemas.microsoft.com/office/drawing/2014/main" id="{F7BFF03C-D98C-D1B4-5B7C-5F75A34BC122}"/>
              </a:ext>
            </a:extLst>
          </p:cNvPr>
          <p:cNvSpPr txBox="1">
            <a:spLocks noGrp="1"/>
          </p:cNvSpPr>
          <p:nvPr>
            <p:ph type="title"/>
          </p:nvPr>
        </p:nvSpPr>
        <p:spPr>
          <a:xfrm>
            <a:off x="713232" y="541508"/>
            <a:ext cx="4377446" cy="572700"/>
          </a:xfrm>
          <a:prstGeom prst="rect">
            <a:avLst/>
          </a:prstGeom>
        </p:spPr>
        <p:txBody>
          <a:bodyPr spcFirstLastPara="1" wrap="square" lIns="91425" tIns="91425" rIns="91425" bIns="91425" anchor="b" anchorCtr="0">
            <a:noAutofit/>
          </a:bodyPr>
          <a:lstStyle/>
          <a:p>
            <a:pPr lvl="0"/>
            <a:r>
              <a:rPr lang="en-ID" dirty="0">
                <a:highlight>
                  <a:srgbClr val="FFC000"/>
                </a:highlight>
              </a:rPr>
              <a:t>LDA Model Interpretation</a:t>
            </a:r>
          </a:p>
        </p:txBody>
      </p:sp>
      <p:sp>
        <p:nvSpPr>
          <p:cNvPr id="741" name="Google Shape;707;p30">
            <a:extLst>
              <a:ext uri="{FF2B5EF4-FFF2-40B4-BE49-F238E27FC236}">
                <a16:creationId xmlns:a16="http://schemas.microsoft.com/office/drawing/2014/main" id="{307336E7-1A82-0E8A-B119-C225D6B45ED5}"/>
              </a:ext>
            </a:extLst>
          </p:cNvPr>
          <p:cNvSpPr txBox="1">
            <a:spLocks/>
          </p:cNvSpPr>
          <p:nvPr/>
        </p:nvSpPr>
        <p:spPr>
          <a:xfrm>
            <a:off x="4641741" y="16194"/>
            <a:ext cx="1697065" cy="3241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Raleway"/>
              <a:buNone/>
              <a:defRPr sz="1400" b="0" i="0" u="none" strike="noStrike" cap="none">
                <a:solidFill>
                  <a:schemeClr val="dk1"/>
                </a:solidFill>
                <a:latin typeface="Raleway"/>
                <a:ea typeface="Raleway"/>
                <a:cs typeface="Raleway"/>
                <a:sym typeface="Raleway"/>
              </a:defRPr>
            </a:lvl1pPr>
            <a:lvl2pPr marL="914400" marR="0" lvl="1"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2pPr>
            <a:lvl3pPr marL="1371600" marR="0" lvl="2"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4pPr>
            <a:lvl5pPr marL="2286000" marR="0" lvl="4"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5pPr>
            <a:lvl6pPr marL="2743200" marR="0" lvl="5"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6pPr>
            <a:lvl7pPr marL="3200400" marR="0" lvl="6"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7pPr>
            <a:lvl8pPr marL="3657600" marR="0" lvl="7"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8pPr>
            <a:lvl9pPr marL="4114800" marR="0" lvl="8"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9pPr>
          </a:lstStyle>
          <a:p>
            <a:pPr marL="0" indent="0"/>
            <a:r>
              <a:rPr lang="en-GB" sz="800" b="1" dirty="0">
                <a:solidFill>
                  <a:schemeClr val="tx1"/>
                </a:solidFill>
                <a:ea typeface="Tahoma" panose="020B0604030504040204" pitchFamily="34" charset="0"/>
                <a:cs typeface="Tahoma" panose="020B0604030504040204" pitchFamily="34" charset="0"/>
              </a:rPr>
              <a:t>Top 25 keywords of each topic from “Matrix output 2”</a:t>
            </a:r>
            <a:endParaRPr lang="en-GB" sz="800" dirty="0">
              <a:solidFill>
                <a:schemeClr val="tx1"/>
              </a:solidFill>
              <a:ea typeface="Tahoma" panose="020B0604030504040204" pitchFamily="34" charset="0"/>
              <a:cs typeface="Tahoma" panose="020B0604030504040204" pitchFamily="34" charset="0"/>
            </a:endParaRPr>
          </a:p>
        </p:txBody>
      </p:sp>
      <p:sp>
        <p:nvSpPr>
          <p:cNvPr id="744" name="TextBox 743">
            <a:extLst>
              <a:ext uri="{FF2B5EF4-FFF2-40B4-BE49-F238E27FC236}">
                <a16:creationId xmlns:a16="http://schemas.microsoft.com/office/drawing/2014/main" id="{7902C5F3-2686-235B-9DA0-243705D0145D}"/>
              </a:ext>
            </a:extLst>
          </p:cNvPr>
          <p:cNvSpPr txBox="1"/>
          <p:nvPr/>
        </p:nvSpPr>
        <p:spPr>
          <a:xfrm>
            <a:off x="124703" y="1120020"/>
            <a:ext cx="6145078" cy="3908762"/>
          </a:xfrm>
          <a:prstGeom prst="rect">
            <a:avLst/>
          </a:prstGeom>
          <a:noFill/>
        </p:spPr>
        <p:txBody>
          <a:bodyPr wrap="square">
            <a:spAutoFit/>
          </a:bodyPr>
          <a:lstStyle/>
          <a:p>
            <a:r>
              <a:rPr lang="en-GB" sz="900" dirty="0">
                <a:latin typeface="Raleway" pitchFamily="2" charset="0"/>
              </a:rPr>
              <a:t>From the LDA model key words, we can infer that,</a:t>
            </a:r>
            <a:endParaRPr lang="en-GB" sz="900" b="1" dirty="0">
              <a:solidFill>
                <a:schemeClr val="tx1"/>
              </a:solidFill>
              <a:latin typeface="Raleway" pitchFamily="2" charset="0"/>
            </a:endParaRPr>
          </a:p>
          <a:p>
            <a:endParaRPr lang="en-GB" sz="900" b="1" dirty="0">
              <a:solidFill>
                <a:schemeClr val="tx1"/>
              </a:solidFill>
              <a:latin typeface="Raleway" pitchFamily="2" charset="0"/>
            </a:endParaRPr>
          </a:p>
          <a:p>
            <a:r>
              <a:rPr lang="en-GB" sz="900" b="1" dirty="0">
                <a:solidFill>
                  <a:schemeClr val="tx1"/>
                </a:solidFill>
                <a:latin typeface="Raleway" pitchFamily="2" charset="0"/>
              </a:rPr>
              <a:t>Topic 1</a:t>
            </a:r>
            <a:r>
              <a:rPr lang="en-GB" sz="900" dirty="0">
                <a:solidFill>
                  <a:schemeClr val="tx1"/>
                </a:solidFill>
                <a:latin typeface="Raleway" pitchFamily="2" charset="0"/>
              </a:rPr>
              <a:t> mainly discusses about customers</a:t>
            </a:r>
            <a:r>
              <a:rPr lang="en-GB" sz="900" b="1" dirty="0">
                <a:solidFill>
                  <a:schemeClr val="tx1"/>
                </a:solidFill>
                <a:latin typeface="Raleway" pitchFamily="2" charset="0"/>
              </a:rPr>
              <a:t>' </a:t>
            </a:r>
            <a:r>
              <a:rPr lang="en-GB" sz="900" b="1" dirty="0">
                <a:solidFill>
                  <a:srgbClr val="FF7F0E"/>
                </a:solidFill>
                <a:latin typeface="Raleway" pitchFamily="2" charset="0"/>
              </a:rPr>
              <a:t>Time Issue</a:t>
            </a:r>
            <a:r>
              <a:rPr lang="en-GB" sz="900" dirty="0">
                <a:solidFill>
                  <a:schemeClr val="tx1"/>
                </a:solidFill>
                <a:latin typeface="Raleway" pitchFamily="2" charset="0"/>
              </a:rPr>
              <a:t>, such as:</a:t>
            </a:r>
          </a:p>
          <a:p>
            <a:pPr marL="171450" lvl="2" indent="-171450">
              <a:buFont typeface="Arial" panose="020B0604020202020204" pitchFamily="34" charset="0"/>
              <a:buChar char="•"/>
            </a:pPr>
            <a:r>
              <a:rPr lang="en-GB" sz="900" dirty="0">
                <a:solidFill>
                  <a:schemeClr val="tx1"/>
                </a:solidFill>
                <a:latin typeface="Raleway" pitchFamily="2" charset="0"/>
              </a:rPr>
              <a:t>customers got delayed airplane.</a:t>
            </a:r>
          </a:p>
          <a:p>
            <a:pPr marL="171450" indent="-171450">
              <a:buFont typeface="Arial" panose="020B0604020202020204" pitchFamily="34" charset="0"/>
              <a:buChar char="•"/>
            </a:pPr>
            <a:r>
              <a:rPr lang="en-GB" sz="900" dirty="0">
                <a:solidFill>
                  <a:schemeClr val="tx1"/>
                </a:solidFill>
                <a:latin typeface="Raleway" pitchFamily="2" charset="0"/>
              </a:rPr>
              <a:t>customers had to spend much more time waiting for either luggage/bag, check-in, or boarding, in which those things can spend "X minute" or "X hour" of waiting time more than they were expected.</a:t>
            </a:r>
          </a:p>
          <a:p>
            <a:endParaRPr lang="en-GB" sz="900" dirty="0">
              <a:solidFill>
                <a:schemeClr val="tx1"/>
              </a:solidFill>
              <a:latin typeface="Raleway" pitchFamily="2" charset="0"/>
            </a:endParaRPr>
          </a:p>
          <a:p>
            <a:r>
              <a:rPr lang="en-GB" sz="900" b="1" dirty="0">
                <a:solidFill>
                  <a:schemeClr val="tx1"/>
                </a:solidFill>
                <a:latin typeface="Raleway" pitchFamily="2" charset="0"/>
              </a:rPr>
              <a:t>Topic 2 </a:t>
            </a:r>
            <a:r>
              <a:rPr lang="en-GB" sz="900" dirty="0">
                <a:solidFill>
                  <a:schemeClr val="tx1"/>
                </a:solidFill>
                <a:latin typeface="Raleway" pitchFamily="2" charset="0"/>
              </a:rPr>
              <a:t>mainly discusses about British Airways' </a:t>
            </a:r>
            <a:r>
              <a:rPr lang="en-GB" sz="900" b="1" dirty="0">
                <a:solidFill>
                  <a:srgbClr val="FFBB78"/>
                </a:solidFill>
                <a:latin typeface="Raleway" pitchFamily="2" charset="0"/>
              </a:rPr>
              <a:t>Customer Service/Flight Issue</a:t>
            </a:r>
            <a:r>
              <a:rPr lang="en-GB" sz="900" dirty="0">
                <a:solidFill>
                  <a:schemeClr val="tx1"/>
                </a:solidFill>
                <a:latin typeface="Raleway" pitchFamily="2" charset="0"/>
              </a:rPr>
              <a:t>, such as:</a:t>
            </a:r>
          </a:p>
          <a:p>
            <a:pPr marL="171450" indent="-171450">
              <a:buFont typeface="Arial" panose="020B0604020202020204" pitchFamily="34" charset="0"/>
              <a:buChar char="•"/>
            </a:pPr>
            <a:r>
              <a:rPr lang="en-GB" sz="900" dirty="0">
                <a:solidFill>
                  <a:schemeClr val="tx1"/>
                </a:solidFill>
                <a:latin typeface="Raleway" pitchFamily="2" charset="0"/>
              </a:rPr>
              <a:t>customers was forced to rebook flight or got cancelled flight in "X day/week/month/year" before departure due to some reasons.</a:t>
            </a:r>
          </a:p>
          <a:p>
            <a:pPr marL="171450" indent="-171450">
              <a:buFont typeface="Arial" panose="020B0604020202020204" pitchFamily="34" charset="0"/>
              <a:buChar char="•"/>
            </a:pPr>
            <a:r>
              <a:rPr lang="en-GB" sz="900" dirty="0">
                <a:solidFill>
                  <a:schemeClr val="tx1"/>
                </a:solidFill>
                <a:latin typeface="Raleway" pitchFamily="2" charset="0"/>
              </a:rPr>
              <a:t>customers had to wait for refund/reimbursement in so much long time (can be in X day/week/month). </a:t>
            </a:r>
          </a:p>
          <a:p>
            <a:pPr marL="171450" indent="-171450">
              <a:buFont typeface="Arial" panose="020B0604020202020204" pitchFamily="34" charset="0"/>
              <a:buChar char="•"/>
            </a:pPr>
            <a:r>
              <a:rPr lang="en-GB" sz="900" dirty="0">
                <a:solidFill>
                  <a:schemeClr val="tx1"/>
                </a:solidFill>
                <a:latin typeface="Raleway" pitchFamily="2" charset="0"/>
              </a:rPr>
              <a:t>Although they had already called, asked and tried to reach the customer service, there is still no a certainty/response from them.</a:t>
            </a:r>
          </a:p>
          <a:p>
            <a:endParaRPr lang="en-GB" sz="900" dirty="0">
              <a:solidFill>
                <a:schemeClr val="tx1"/>
              </a:solidFill>
              <a:latin typeface="Raleway" pitchFamily="2" charset="0"/>
            </a:endParaRPr>
          </a:p>
          <a:p>
            <a:r>
              <a:rPr lang="en-GB" sz="900" b="1" dirty="0">
                <a:solidFill>
                  <a:schemeClr val="tx1"/>
                </a:solidFill>
                <a:latin typeface="Raleway" pitchFamily="2" charset="0"/>
              </a:rPr>
              <a:t>Topic 3</a:t>
            </a:r>
            <a:r>
              <a:rPr lang="en-GB" sz="900" dirty="0">
                <a:solidFill>
                  <a:schemeClr val="tx1"/>
                </a:solidFill>
                <a:latin typeface="Raleway" pitchFamily="2" charset="0"/>
              </a:rPr>
              <a:t> mainly discusses about customers</a:t>
            </a:r>
            <a:r>
              <a:rPr lang="en-GB" sz="900" b="1" dirty="0">
                <a:solidFill>
                  <a:schemeClr val="tx1"/>
                </a:solidFill>
                <a:latin typeface="Raleway" pitchFamily="2" charset="0"/>
              </a:rPr>
              <a:t>' </a:t>
            </a:r>
            <a:r>
              <a:rPr lang="en-GB" sz="900" b="1" dirty="0">
                <a:solidFill>
                  <a:srgbClr val="1F77B4"/>
                </a:solidFill>
                <a:latin typeface="Raleway" pitchFamily="2" charset="0"/>
              </a:rPr>
              <a:t>Good-Inflight Experience </a:t>
            </a:r>
            <a:r>
              <a:rPr lang="en-GB" sz="900" dirty="0">
                <a:solidFill>
                  <a:schemeClr val="tx1"/>
                </a:solidFill>
                <a:latin typeface="Raleway" pitchFamily="2" charset="0"/>
              </a:rPr>
              <a:t>with British Airways, such as:</a:t>
            </a:r>
          </a:p>
          <a:p>
            <a:pPr marL="171450" indent="-171450">
              <a:buFont typeface="Arial" panose="020B0604020202020204" pitchFamily="34" charset="0"/>
              <a:buChar char="•"/>
            </a:pPr>
            <a:r>
              <a:rPr lang="en-GB" sz="900" dirty="0">
                <a:solidFill>
                  <a:schemeClr val="tx1"/>
                </a:solidFill>
                <a:latin typeface="Raleway" pitchFamily="2" charset="0"/>
              </a:rPr>
              <a:t>friendly and nice flight crew.</a:t>
            </a:r>
          </a:p>
          <a:p>
            <a:pPr marL="171450" indent="-171450">
              <a:buFont typeface="Arial" panose="020B0604020202020204" pitchFamily="34" charset="0"/>
              <a:buChar char="•"/>
            </a:pPr>
            <a:r>
              <a:rPr lang="en-GB" sz="900" dirty="0">
                <a:solidFill>
                  <a:schemeClr val="tx1"/>
                </a:solidFill>
                <a:latin typeface="Raleway" pitchFamily="2" charset="0"/>
              </a:rPr>
              <a:t>good at food/drink/meal/breakfast/time.</a:t>
            </a:r>
          </a:p>
          <a:p>
            <a:pPr marL="171450" indent="-171450">
              <a:buFont typeface="Arial" panose="020B0604020202020204" pitchFamily="34" charset="0"/>
              <a:buChar char="•"/>
            </a:pPr>
            <a:r>
              <a:rPr lang="en-GB" sz="900" dirty="0">
                <a:solidFill>
                  <a:schemeClr val="tx1"/>
                </a:solidFill>
                <a:latin typeface="Raleway" pitchFamily="2" charset="0"/>
              </a:rPr>
              <a:t>having excellent service and great experience.</a:t>
            </a:r>
          </a:p>
          <a:p>
            <a:pPr marL="171450" indent="-171450">
              <a:buFont typeface="Arial" panose="020B0604020202020204" pitchFamily="34" charset="0"/>
              <a:buChar char="•"/>
            </a:pPr>
            <a:r>
              <a:rPr lang="en-GB" sz="900" dirty="0">
                <a:solidFill>
                  <a:schemeClr val="tx1"/>
                </a:solidFill>
                <a:latin typeface="Raleway" pitchFamily="2" charset="0"/>
              </a:rPr>
              <a:t>comfortable seat.</a:t>
            </a:r>
          </a:p>
          <a:p>
            <a:endParaRPr lang="en-GB" sz="900" dirty="0">
              <a:solidFill>
                <a:schemeClr val="tx1"/>
              </a:solidFill>
              <a:latin typeface="Raleway" pitchFamily="2" charset="0"/>
            </a:endParaRPr>
          </a:p>
          <a:p>
            <a:r>
              <a:rPr lang="en-GB" sz="900" b="1" dirty="0">
                <a:solidFill>
                  <a:schemeClr val="tx1"/>
                </a:solidFill>
                <a:latin typeface="Raleway" pitchFamily="2" charset="0"/>
              </a:rPr>
              <a:t>Topic 4</a:t>
            </a:r>
            <a:r>
              <a:rPr lang="en-GB" sz="900" dirty="0">
                <a:solidFill>
                  <a:schemeClr val="tx1"/>
                </a:solidFill>
                <a:latin typeface="Raleway" pitchFamily="2" charset="0"/>
              </a:rPr>
              <a:t> mainly discusses about customers' </a:t>
            </a:r>
            <a:r>
              <a:rPr lang="en-GB" sz="900" b="1" dirty="0">
                <a:solidFill>
                  <a:srgbClr val="AEC7E8"/>
                </a:solidFill>
                <a:latin typeface="Raleway" pitchFamily="2" charset="0"/>
              </a:rPr>
              <a:t>Bad-Inflight Experience</a:t>
            </a:r>
            <a:r>
              <a:rPr lang="en-GB" sz="900" dirty="0">
                <a:solidFill>
                  <a:srgbClr val="AEC7E8"/>
                </a:solidFill>
                <a:latin typeface="Raleway" pitchFamily="2" charset="0"/>
              </a:rPr>
              <a:t> </a:t>
            </a:r>
            <a:r>
              <a:rPr lang="en-GB" sz="900" dirty="0">
                <a:solidFill>
                  <a:schemeClr val="tx1"/>
                </a:solidFill>
                <a:latin typeface="Raleway" pitchFamily="2" charset="0"/>
              </a:rPr>
              <a:t>with British Airways, mostly in "Economy", "Premium Economy", and "Business" classes which mostly happened during long-haul flight, such as</a:t>
            </a:r>
          </a:p>
          <a:p>
            <a:pPr marL="171450" indent="-171450">
              <a:buFont typeface="Arial" panose="020B0604020202020204" pitchFamily="34" charset="0"/>
              <a:buChar char="•"/>
            </a:pPr>
            <a:r>
              <a:rPr lang="en-GB" sz="900" dirty="0">
                <a:solidFill>
                  <a:schemeClr val="tx1"/>
                </a:solidFill>
                <a:latin typeface="Raleway" pitchFamily="2" charset="0"/>
              </a:rPr>
              <a:t>problem with customers' leg due to airplane seat.</a:t>
            </a:r>
          </a:p>
          <a:p>
            <a:pPr marL="171450" indent="-171450">
              <a:buFont typeface="Arial" panose="020B0604020202020204" pitchFamily="34" charset="0"/>
              <a:buChar char="•"/>
            </a:pPr>
            <a:r>
              <a:rPr lang="en-GB" sz="900" dirty="0">
                <a:solidFill>
                  <a:schemeClr val="tx1"/>
                </a:solidFill>
                <a:latin typeface="Raleway" pitchFamily="2" charset="0"/>
              </a:rPr>
              <a:t>poor service from staff/flight crew.</a:t>
            </a:r>
          </a:p>
          <a:p>
            <a:pPr marL="171450" indent="-171450">
              <a:buFont typeface="Arial" panose="020B0604020202020204" pitchFamily="34" charset="0"/>
              <a:buChar char="•"/>
            </a:pPr>
            <a:r>
              <a:rPr lang="en-GB" sz="900" dirty="0">
                <a:solidFill>
                  <a:schemeClr val="tx1"/>
                </a:solidFill>
                <a:latin typeface="Raleway" pitchFamily="2" charset="0"/>
              </a:rPr>
              <a:t>lack of offering or long-time serving food/drink/meal.</a:t>
            </a:r>
          </a:p>
          <a:p>
            <a:pPr marL="171450" indent="-171450">
              <a:buFont typeface="Arial" panose="020B0604020202020204" pitchFamily="34" charset="0"/>
              <a:buChar char="•"/>
            </a:pPr>
            <a:r>
              <a:rPr lang="en-GB" sz="900" dirty="0">
                <a:solidFill>
                  <a:schemeClr val="tx1"/>
                </a:solidFill>
                <a:latin typeface="Raleway" pitchFamily="2" charset="0"/>
              </a:rPr>
              <a:t>bad taste in food/drink/meal.</a:t>
            </a:r>
          </a:p>
          <a:p>
            <a:pPr marL="171450" indent="-171450">
              <a:buFont typeface="Arial" panose="020B0604020202020204" pitchFamily="34" charset="0"/>
              <a:buChar char="•"/>
            </a:pPr>
            <a:r>
              <a:rPr lang="en-GB" sz="900" dirty="0">
                <a:solidFill>
                  <a:schemeClr val="tx1"/>
                </a:solidFill>
                <a:latin typeface="Raleway" pitchFamily="2" charset="0"/>
              </a:rPr>
              <a:t>overall cost/pay for the flight was not as they were expected.</a:t>
            </a:r>
            <a:endParaRPr lang="en-GB" sz="900" b="1" dirty="0">
              <a:solidFill>
                <a:schemeClr val="tx1"/>
              </a:solidFill>
              <a:latin typeface="Raleway" pitchFamily="2" charset="0"/>
            </a:endParaRPr>
          </a:p>
        </p:txBody>
      </p:sp>
      <p:grpSp>
        <p:nvGrpSpPr>
          <p:cNvPr id="766" name="Group 765">
            <a:extLst>
              <a:ext uri="{FF2B5EF4-FFF2-40B4-BE49-F238E27FC236}">
                <a16:creationId xmlns:a16="http://schemas.microsoft.com/office/drawing/2014/main" id="{01B27939-23BC-38AA-CDEC-210D3FFE29BC}"/>
              </a:ext>
            </a:extLst>
          </p:cNvPr>
          <p:cNvGrpSpPr/>
          <p:nvPr/>
        </p:nvGrpSpPr>
        <p:grpSpPr>
          <a:xfrm>
            <a:off x="6269781" y="16194"/>
            <a:ext cx="2813878" cy="5073758"/>
            <a:chOff x="6314927" y="34871"/>
            <a:chExt cx="2813878" cy="5073758"/>
          </a:xfrm>
        </p:grpSpPr>
        <p:pic>
          <p:nvPicPr>
            <p:cNvPr id="737" name="Picture 736">
              <a:extLst>
                <a:ext uri="{FF2B5EF4-FFF2-40B4-BE49-F238E27FC236}">
                  <a16:creationId xmlns:a16="http://schemas.microsoft.com/office/drawing/2014/main" id="{BFD3DC82-12C1-CDD8-8522-53CDBC0724B5}"/>
                </a:ext>
              </a:extLst>
            </p:cNvPr>
            <p:cNvPicPr>
              <a:picLocks noChangeAspect="1"/>
            </p:cNvPicPr>
            <p:nvPr/>
          </p:nvPicPr>
          <p:blipFill>
            <a:blip r:embed="rId3"/>
            <a:stretch>
              <a:fillRect/>
            </a:stretch>
          </p:blipFill>
          <p:spPr>
            <a:xfrm>
              <a:off x="6314927" y="34871"/>
              <a:ext cx="2813878" cy="5073758"/>
            </a:xfrm>
            <a:prstGeom prst="rect">
              <a:avLst/>
            </a:prstGeom>
          </p:spPr>
        </p:pic>
        <p:grpSp>
          <p:nvGrpSpPr>
            <p:cNvPr id="746" name="Group 745">
              <a:extLst>
                <a:ext uri="{FF2B5EF4-FFF2-40B4-BE49-F238E27FC236}">
                  <a16:creationId xmlns:a16="http://schemas.microsoft.com/office/drawing/2014/main" id="{008A4081-5584-BFD3-3261-BEEAF6267C29}"/>
                </a:ext>
              </a:extLst>
            </p:cNvPr>
            <p:cNvGrpSpPr/>
            <p:nvPr/>
          </p:nvGrpSpPr>
          <p:grpSpPr>
            <a:xfrm>
              <a:off x="8097190" y="65371"/>
              <a:ext cx="512117" cy="5043258"/>
              <a:chOff x="2266950" y="1543050"/>
              <a:chExt cx="914400" cy="236855"/>
            </a:xfrm>
          </p:grpSpPr>
          <p:cxnSp>
            <p:nvCxnSpPr>
              <p:cNvPr id="747" name="Straight Connector 746">
                <a:extLst>
                  <a:ext uri="{FF2B5EF4-FFF2-40B4-BE49-F238E27FC236}">
                    <a16:creationId xmlns:a16="http://schemas.microsoft.com/office/drawing/2014/main" id="{AA023919-CDC4-2808-7ED9-E493B5D2BBBC}"/>
                  </a:ext>
                </a:extLst>
              </p:cNvPr>
              <p:cNvCxnSpPr>
                <a:cxnSpLocks/>
              </p:cNvCxnSpPr>
              <p:nvPr/>
            </p:nvCxnSpPr>
            <p:spPr>
              <a:xfrm>
                <a:off x="2266950" y="1543050"/>
                <a:ext cx="914400" cy="0"/>
              </a:xfrm>
              <a:prstGeom prst="line">
                <a:avLst/>
              </a:prstGeom>
              <a:ln>
                <a:solidFill>
                  <a:srgbClr val="1F77B4"/>
                </a:solidFill>
              </a:ln>
            </p:spPr>
            <p:style>
              <a:lnRef idx="2">
                <a:schemeClr val="dk1"/>
              </a:lnRef>
              <a:fillRef idx="0">
                <a:schemeClr val="dk1"/>
              </a:fillRef>
              <a:effectRef idx="1">
                <a:schemeClr val="dk1"/>
              </a:effectRef>
              <a:fontRef idx="minor">
                <a:schemeClr val="tx1"/>
              </a:fontRef>
            </p:style>
          </p:cxnSp>
          <p:cxnSp>
            <p:nvCxnSpPr>
              <p:cNvPr id="748" name="Straight Connector 747">
                <a:extLst>
                  <a:ext uri="{FF2B5EF4-FFF2-40B4-BE49-F238E27FC236}">
                    <a16:creationId xmlns:a16="http://schemas.microsoft.com/office/drawing/2014/main" id="{1C920428-A30A-974D-F897-7E963BDB674E}"/>
                  </a:ext>
                </a:extLst>
              </p:cNvPr>
              <p:cNvCxnSpPr>
                <a:cxnSpLocks/>
              </p:cNvCxnSpPr>
              <p:nvPr/>
            </p:nvCxnSpPr>
            <p:spPr>
              <a:xfrm>
                <a:off x="2266950" y="1779905"/>
                <a:ext cx="914400" cy="0"/>
              </a:xfrm>
              <a:prstGeom prst="line">
                <a:avLst/>
              </a:prstGeom>
              <a:ln>
                <a:solidFill>
                  <a:srgbClr val="1F77B4"/>
                </a:solidFill>
              </a:ln>
            </p:spPr>
            <p:style>
              <a:lnRef idx="2">
                <a:schemeClr val="dk1"/>
              </a:lnRef>
              <a:fillRef idx="0">
                <a:schemeClr val="dk1"/>
              </a:fillRef>
              <a:effectRef idx="1">
                <a:schemeClr val="dk1"/>
              </a:effectRef>
              <a:fontRef idx="minor">
                <a:schemeClr val="tx1"/>
              </a:fontRef>
            </p:style>
          </p:cxnSp>
          <p:cxnSp>
            <p:nvCxnSpPr>
              <p:cNvPr id="749" name="Straight Connector 748">
                <a:extLst>
                  <a:ext uri="{FF2B5EF4-FFF2-40B4-BE49-F238E27FC236}">
                    <a16:creationId xmlns:a16="http://schemas.microsoft.com/office/drawing/2014/main" id="{9692D535-1D1B-DECC-BC07-CF287791B4AA}"/>
                  </a:ext>
                </a:extLst>
              </p:cNvPr>
              <p:cNvCxnSpPr>
                <a:cxnSpLocks/>
              </p:cNvCxnSpPr>
              <p:nvPr/>
            </p:nvCxnSpPr>
            <p:spPr>
              <a:xfrm flipV="1">
                <a:off x="2266950" y="1543050"/>
                <a:ext cx="1270" cy="236855"/>
              </a:xfrm>
              <a:prstGeom prst="line">
                <a:avLst/>
              </a:prstGeom>
              <a:ln>
                <a:solidFill>
                  <a:srgbClr val="1F77B4"/>
                </a:solidFill>
              </a:ln>
            </p:spPr>
            <p:style>
              <a:lnRef idx="2">
                <a:schemeClr val="dk1"/>
              </a:lnRef>
              <a:fillRef idx="0">
                <a:schemeClr val="dk1"/>
              </a:fillRef>
              <a:effectRef idx="1">
                <a:schemeClr val="dk1"/>
              </a:effectRef>
              <a:fontRef idx="minor">
                <a:schemeClr val="tx1"/>
              </a:fontRef>
            </p:style>
          </p:cxnSp>
          <p:cxnSp>
            <p:nvCxnSpPr>
              <p:cNvPr id="750" name="Straight Connector 749">
                <a:extLst>
                  <a:ext uri="{FF2B5EF4-FFF2-40B4-BE49-F238E27FC236}">
                    <a16:creationId xmlns:a16="http://schemas.microsoft.com/office/drawing/2014/main" id="{1B70734B-1FA3-20C1-4F72-1DFB235265EC}"/>
                  </a:ext>
                </a:extLst>
              </p:cNvPr>
              <p:cNvCxnSpPr>
                <a:cxnSpLocks/>
              </p:cNvCxnSpPr>
              <p:nvPr/>
            </p:nvCxnSpPr>
            <p:spPr>
              <a:xfrm flipV="1">
                <a:off x="3181350" y="1543050"/>
                <a:ext cx="0" cy="236855"/>
              </a:xfrm>
              <a:prstGeom prst="line">
                <a:avLst/>
              </a:prstGeom>
              <a:ln>
                <a:solidFill>
                  <a:srgbClr val="1F77B4"/>
                </a:solidFill>
              </a:ln>
            </p:spPr>
            <p:style>
              <a:lnRef idx="2">
                <a:schemeClr val="dk1"/>
              </a:lnRef>
              <a:fillRef idx="0">
                <a:schemeClr val="dk1"/>
              </a:fillRef>
              <a:effectRef idx="1">
                <a:schemeClr val="dk1"/>
              </a:effectRef>
              <a:fontRef idx="minor">
                <a:schemeClr val="tx1"/>
              </a:fontRef>
            </p:style>
          </p:cxnSp>
        </p:grpSp>
        <p:grpSp>
          <p:nvGrpSpPr>
            <p:cNvPr id="751" name="Group 750">
              <a:extLst>
                <a:ext uri="{FF2B5EF4-FFF2-40B4-BE49-F238E27FC236}">
                  <a16:creationId xmlns:a16="http://schemas.microsoft.com/office/drawing/2014/main" id="{D38562B2-DFCF-58E4-CD7B-E2725B881723}"/>
                </a:ext>
              </a:extLst>
            </p:cNvPr>
            <p:cNvGrpSpPr/>
            <p:nvPr/>
          </p:nvGrpSpPr>
          <p:grpSpPr>
            <a:xfrm>
              <a:off x="7089572" y="65371"/>
              <a:ext cx="962473" cy="5043258"/>
              <a:chOff x="2266950" y="1543050"/>
              <a:chExt cx="914400" cy="236855"/>
            </a:xfrm>
          </p:grpSpPr>
          <p:cxnSp>
            <p:nvCxnSpPr>
              <p:cNvPr id="752" name="Straight Connector 751">
                <a:extLst>
                  <a:ext uri="{FF2B5EF4-FFF2-40B4-BE49-F238E27FC236}">
                    <a16:creationId xmlns:a16="http://schemas.microsoft.com/office/drawing/2014/main" id="{C4F12B4C-D1A3-4D39-FD59-DBB3DC9F348D}"/>
                  </a:ext>
                </a:extLst>
              </p:cNvPr>
              <p:cNvCxnSpPr>
                <a:cxnSpLocks/>
              </p:cNvCxnSpPr>
              <p:nvPr/>
            </p:nvCxnSpPr>
            <p:spPr>
              <a:xfrm>
                <a:off x="2266950" y="1543050"/>
                <a:ext cx="914400" cy="0"/>
              </a:xfrm>
              <a:prstGeom prst="line">
                <a:avLst/>
              </a:prstGeom>
              <a:ln>
                <a:solidFill>
                  <a:srgbClr val="FFBB78"/>
                </a:solidFill>
              </a:ln>
            </p:spPr>
            <p:style>
              <a:lnRef idx="2">
                <a:schemeClr val="dk1"/>
              </a:lnRef>
              <a:fillRef idx="0">
                <a:schemeClr val="dk1"/>
              </a:fillRef>
              <a:effectRef idx="1">
                <a:schemeClr val="dk1"/>
              </a:effectRef>
              <a:fontRef idx="minor">
                <a:schemeClr val="tx1"/>
              </a:fontRef>
            </p:style>
          </p:cxnSp>
          <p:cxnSp>
            <p:nvCxnSpPr>
              <p:cNvPr id="753" name="Straight Connector 752">
                <a:extLst>
                  <a:ext uri="{FF2B5EF4-FFF2-40B4-BE49-F238E27FC236}">
                    <a16:creationId xmlns:a16="http://schemas.microsoft.com/office/drawing/2014/main" id="{664859BB-6943-0EAF-9281-051C2C00AAAC}"/>
                  </a:ext>
                </a:extLst>
              </p:cNvPr>
              <p:cNvCxnSpPr>
                <a:cxnSpLocks/>
              </p:cNvCxnSpPr>
              <p:nvPr/>
            </p:nvCxnSpPr>
            <p:spPr>
              <a:xfrm>
                <a:off x="2266950" y="1779905"/>
                <a:ext cx="914400" cy="0"/>
              </a:xfrm>
              <a:prstGeom prst="line">
                <a:avLst/>
              </a:prstGeom>
              <a:ln>
                <a:solidFill>
                  <a:srgbClr val="FFBB78"/>
                </a:solidFill>
              </a:ln>
            </p:spPr>
            <p:style>
              <a:lnRef idx="2">
                <a:schemeClr val="dk1"/>
              </a:lnRef>
              <a:fillRef idx="0">
                <a:schemeClr val="dk1"/>
              </a:fillRef>
              <a:effectRef idx="1">
                <a:schemeClr val="dk1"/>
              </a:effectRef>
              <a:fontRef idx="minor">
                <a:schemeClr val="tx1"/>
              </a:fontRef>
            </p:style>
          </p:cxnSp>
          <p:cxnSp>
            <p:nvCxnSpPr>
              <p:cNvPr id="754" name="Straight Connector 753">
                <a:extLst>
                  <a:ext uri="{FF2B5EF4-FFF2-40B4-BE49-F238E27FC236}">
                    <a16:creationId xmlns:a16="http://schemas.microsoft.com/office/drawing/2014/main" id="{82714691-A464-8FE7-0955-298ED08CAE05}"/>
                  </a:ext>
                </a:extLst>
              </p:cNvPr>
              <p:cNvCxnSpPr>
                <a:cxnSpLocks/>
              </p:cNvCxnSpPr>
              <p:nvPr/>
            </p:nvCxnSpPr>
            <p:spPr>
              <a:xfrm flipV="1">
                <a:off x="2266950" y="1543050"/>
                <a:ext cx="1270" cy="236855"/>
              </a:xfrm>
              <a:prstGeom prst="line">
                <a:avLst/>
              </a:prstGeom>
              <a:ln>
                <a:solidFill>
                  <a:srgbClr val="FFBB78"/>
                </a:solidFill>
              </a:ln>
            </p:spPr>
            <p:style>
              <a:lnRef idx="2">
                <a:schemeClr val="dk1"/>
              </a:lnRef>
              <a:fillRef idx="0">
                <a:schemeClr val="dk1"/>
              </a:fillRef>
              <a:effectRef idx="1">
                <a:schemeClr val="dk1"/>
              </a:effectRef>
              <a:fontRef idx="minor">
                <a:schemeClr val="tx1"/>
              </a:fontRef>
            </p:style>
          </p:cxnSp>
          <p:cxnSp>
            <p:nvCxnSpPr>
              <p:cNvPr id="755" name="Straight Connector 754">
                <a:extLst>
                  <a:ext uri="{FF2B5EF4-FFF2-40B4-BE49-F238E27FC236}">
                    <a16:creationId xmlns:a16="http://schemas.microsoft.com/office/drawing/2014/main" id="{2B0B65EF-7A9F-AB85-5610-604B184BBFC1}"/>
                  </a:ext>
                </a:extLst>
              </p:cNvPr>
              <p:cNvCxnSpPr>
                <a:cxnSpLocks/>
              </p:cNvCxnSpPr>
              <p:nvPr/>
            </p:nvCxnSpPr>
            <p:spPr>
              <a:xfrm flipV="1">
                <a:off x="3181350" y="1543050"/>
                <a:ext cx="0" cy="236855"/>
              </a:xfrm>
              <a:prstGeom prst="line">
                <a:avLst/>
              </a:prstGeom>
              <a:ln>
                <a:solidFill>
                  <a:srgbClr val="FFBB78"/>
                </a:solidFill>
              </a:ln>
            </p:spPr>
            <p:style>
              <a:lnRef idx="2">
                <a:schemeClr val="dk1"/>
              </a:lnRef>
              <a:fillRef idx="0">
                <a:schemeClr val="dk1"/>
              </a:fillRef>
              <a:effectRef idx="1">
                <a:schemeClr val="dk1"/>
              </a:effectRef>
              <a:fontRef idx="minor">
                <a:schemeClr val="tx1"/>
              </a:fontRef>
            </p:style>
          </p:cxnSp>
        </p:grpSp>
        <p:grpSp>
          <p:nvGrpSpPr>
            <p:cNvPr id="756" name="Group 755">
              <a:extLst>
                <a:ext uri="{FF2B5EF4-FFF2-40B4-BE49-F238E27FC236}">
                  <a16:creationId xmlns:a16="http://schemas.microsoft.com/office/drawing/2014/main" id="{716DF502-7402-D55F-C56D-0EC0D3CFF054}"/>
                </a:ext>
              </a:extLst>
            </p:cNvPr>
            <p:cNvGrpSpPr/>
            <p:nvPr/>
          </p:nvGrpSpPr>
          <p:grpSpPr>
            <a:xfrm>
              <a:off x="8654451" y="65371"/>
              <a:ext cx="466618" cy="5043258"/>
              <a:chOff x="2266950" y="1543050"/>
              <a:chExt cx="914400" cy="236855"/>
            </a:xfrm>
          </p:grpSpPr>
          <p:cxnSp>
            <p:nvCxnSpPr>
              <p:cNvPr id="757" name="Straight Connector 756">
                <a:extLst>
                  <a:ext uri="{FF2B5EF4-FFF2-40B4-BE49-F238E27FC236}">
                    <a16:creationId xmlns:a16="http://schemas.microsoft.com/office/drawing/2014/main" id="{837B6AD8-0466-F979-97D8-4C21C0AF1BA8}"/>
                  </a:ext>
                </a:extLst>
              </p:cNvPr>
              <p:cNvCxnSpPr>
                <a:cxnSpLocks/>
              </p:cNvCxnSpPr>
              <p:nvPr/>
            </p:nvCxnSpPr>
            <p:spPr>
              <a:xfrm>
                <a:off x="2266950" y="1543050"/>
                <a:ext cx="914400" cy="0"/>
              </a:xfrm>
              <a:prstGeom prst="line">
                <a:avLst/>
              </a:prstGeom>
              <a:ln>
                <a:solidFill>
                  <a:srgbClr val="AEC7E8"/>
                </a:solidFill>
              </a:ln>
            </p:spPr>
            <p:style>
              <a:lnRef idx="2">
                <a:schemeClr val="dk1"/>
              </a:lnRef>
              <a:fillRef idx="0">
                <a:schemeClr val="dk1"/>
              </a:fillRef>
              <a:effectRef idx="1">
                <a:schemeClr val="dk1"/>
              </a:effectRef>
              <a:fontRef idx="minor">
                <a:schemeClr val="tx1"/>
              </a:fontRef>
            </p:style>
          </p:cxnSp>
          <p:cxnSp>
            <p:nvCxnSpPr>
              <p:cNvPr id="758" name="Straight Connector 757">
                <a:extLst>
                  <a:ext uri="{FF2B5EF4-FFF2-40B4-BE49-F238E27FC236}">
                    <a16:creationId xmlns:a16="http://schemas.microsoft.com/office/drawing/2014/main" id="{ED72650F-C960-F22B-C129-EE5D567A36AF}"/>
                  </a:ext>
                </a:extLst>
              </p:cNvPr>
              <p:cNvCxnSpPr>
                <a:cxnSpLocks/>
              </p:cNvCxnSpPr>
              <p:nvPr/>
            </p:nvCxnSpPr>
            <p:spPr>
              <a:xfrm>
                <a:off x="2266950" y="1779905"/>
                <a:ext cx="914400" cy="0"/>
              </a:xfrm>
              <a:prstGeom prst="line">
                <a:avLst/>
              </a:prstGeom>
              <a:ln>
                <a:solidFill>
                  <a:srgbClr val="AEC7E8"/>
                </a:solidFill>
              </a:ln>
            </p:spPr>
            <p:style>
              <a:lnRef idx="2">
                <a:schemeClr val="dk1"/>
              </a:lnRef>
              <a:fillRef idx="0">
                <a:schemeClr val="dk1"/>
              </a:fillRef>
              <a:effectRef idx="1">
                <a:schemeClr val="dk1"/>
              </a:effectRef>
              <a:fontRef idx="minor">
                <a:schemeClr val="tx1"/>
              </a:fontRef>
            </p:style>
          </p:cxnSp>
          <p:cxnSp>
            <p:nvCxnSpPr>
              <p:cNvPr id="759" name="Straight Connector 758">
                <a:extLst>
                  <a:ext uri="{FF2B5EF4-FFF2-40B4-BE49-F238E27FC236}">
                    <a16:creationId xmlns:a16="http://schemas.microsoft.com/office/drawing/2014/main" id="{5B4DCFC4-6215-EF74-D303-78C7DC8C1327}"/>
                  </a:ext>
                </a:extLst>
              </p:cNvPr>
              <p:cNvCxnSpPr>
                <a:cxnSpLocks/>
              </p:cNvCxnSpPr>
              <p:nvPr/>
            </p:nvCxnSpPr>
            <p:spPr>
              <a:xfrm flipV="1">
                <a:off x="2266950" y="1543050"/>
                <a:ext cx="1270" cy="236855"/>
              </a:xfrm>
              <a:prstGeom prst="line">
                <a:avLst/>
              </a:prstGeom>
              <a:ln>
                <a:solidFill>
                  <a:srgbClr val="AEC7E8"/>
                </a:solidFill>
              </a:ln>
            </p:spPr>
            <p:style>
              <a:lnRef idx="2">
                <a:schemeClr val="dk1"/>
              </a:lnRef>
              <a:fillRef idx="0">
                <a:schemeClr val="dk1"/>
              </a:fillRef>
              <a:effectRef idx="1">
                <a:schemeClr val="dk1"/>
              </a:effectRef>
              <a:fontRef idx="minor">
                <a:schemeClr val="tx1"/>
              </a:fontRef>
            </p:style>
          </p:cxnSp>
          <p:cxnSp>
            <p:nvCxnSpPr>
              <p:cNvPr id="760" name="Straight Connector 759">
                <a:extLst>
                  <a:ext uri="{FF2B5EF4-FFF2-40B4-BE49-F238E27FC236}">
                    <a16:creationId xmlns:a16="http://schemas.microsoft.com/office/drawing/2014/main" id="{DFFED4F5-48E6-C195-1B7B-3A6C5FFB9F52}"/>
                  </a:ext>
                </a:extLst>
              </p:cNvPr>
              <p:cNvCxnSpPr>
                <a:cxnSpLocks/>
              </p:cNvCxnSpPr>
              <p:nvPr/>
            </p:nvCxnSpPr>
            <p:spPr>
              <a:xfrm flipV="1">
                <a:off x="3181350" y="1543050"/>
                <a:ext cx="0" cy="236855"/>
              </a:xfrm>
              <a:prstGeom prst="line">
                <a:avLst/>
              </a:prstGeom>
              <a:ln>
                <a:solidFill>
                  <a:srgbClr val="AEC7E8"/>
                </a:solidFill>
              </a:ln>
            </p:spPr>
            <p:style>
              <a:lnRef idx="2">
                <a:schemeClr val="dk1"/>
              </a:lnRef>
              <a:fillRef idx="0">
                <a:schemeClr val="dk1"/>
              </a:fillRef>
              <a:effectRef idx="1">
                <a:schemeClr val="dk1"/>
              </a:effectRef>
              <a:fontRef idx="minor">
                <a:schemeClr val="tx1"/>
              </a:fontRef>
            </p:style>
          </p:cxnSp>
        </p:grpSp>
        <p:grpSp>
          <p:nvGrpSpPr>
            <p:cNvPr id="761" name="Group 760">
              <a:extLst>
                <a:ext uri="{FF2B5EF4-FFF2-40B4-BE49-F238E27FC236}">
                  <a16:creationId xmlns:a16="http://schemas.microsoft.com/office/drawing/2014/main" id="{1C74ECC2-0A67-1595-14F4-C22196BB8F1B}"/>
                </a:ext>
              </a:extLst>
            </p:cNvPr>
            <p:cNvGrpSpPr/>
            <p:nvPr/>
          </p:nvGrpSpPr>
          <p:grpSpPr>
            <a:xfrm>
              <a:off x="6562868" y="65371"/>
              <a:ext cx="466618" cy="5043258"/>
              <a:chOff x="2266950" y="1543050"/>
              <a:chExt cx="914400" cy="236855"/>
            </a:xfrm>
          </p:grpSpPr>
          <p:cxnSp>
            <p:nvCxnSpPr>
              <p:cNvPr id="762" name="Straight Connector 761">
                <a:extLst>
                  <a:ext uri="{FF2B5EF4-FFF2-40B4-BE49-F238E27FC236}">
                    <a16:creationId xmlns:a16="http://schemas.microsoft.com/office/drawing/2014/main" id="{5EB974E6-232A-FD32-88CF-981857701CD2}"/>
                  </a:ext>
                </a:extLst>
              </p:cNvPr>
              <p:cNvCxnSpPr>
                <a:cxnSpLocks/>
              </p:cNvCxnSpPr>
              <p:nvPr/>
            </p:nvCxnSpPr>
            <p:spPr>
              <a:xfrm>
                <a:off x="2266950" y="1543050"/>
                <a:ext cx="914400" cy="0"/>
              </a:xfrm>
              <a:prstGeom prst="line">
                <a:avLst/>
              </a:prstGeom>
              <a:ln>
                <a:solidFill>
                  <a:srgbClr val="FF7F0E"/>
                </a:solidFill>
              </a:ln>
            </p:spPr>
            <p:style>
              <a:lnRef idx="2">
                <a:schemeClr val="dk1"/>
              </a:lnRef>
              <a:fillRef idx="0">
                <a:schemeClr val="dk1"/>
              </a:fillRef>
              <a:effectRef idx="1">
                <a:schemeClr val="dk1"/>
              </a:effectRef>
              <a:fontRef idx="minor">
                <a:schemeClr val="tx1"/>
              </a:fontRef>
            </p:style>
          </p:cxnSp>
          <p:cxnSp>
            <p:nvCxnSpPr>
              <p:cNvPr id="763" name="Straight Connector 762">
                <a:extLst>
                  <a:ext uri="{FF2B5EF4-FFF2-40B4-BE49-F238E27FC236}">
                    <a16:creationId xmlns:a16="http://schemas.microsoft.com/office/drawing/2014/main" id="{5BA3C8EC-CE11-701F-6B20-A4B3B1D620A8}"/>
                  </a:ext>
                </a:extLst>
              </p:cNvPr>
              <p:cNvCxnSpPr>
                <a:cxnSpLocks/>
              </p:cNvCxnSpPr>
              <p:nvPr/>
            </p:nvCxnSpPr>
            <p:spPr>
              <a:xfrm>
                <a:off x="2266950" y="1779905"/>
                <a:ext cx="914400" cy="0"/>
              </a:xfrm>
              <a:prstGeom prst="line">
                <a:avLst/>
              </a:prstGeom>
              <a:ln>
                <a:solidFill>
                  <a:srgbClr val="FF7F0E"/>
                </a:solidFill>
              </a:ln>
            </p:spPr>
            <p:style>
              <a:lnRef idx="2">
                <a:schemeClr val="dk1"/>
              </a:lnRef>
              <a:fillRef idx="0">
                <a:schemeClr val="dk1"/>
              </a:fillRef>
              <a:effectRef idx="1">
                <a:schemeClr val="dk1"/>
              </a:effectRef>
              <a:fontRef idx="minor">
                <a:schemeClr val="tx1"/>
              </a:fontRef>
            </p:style>
          </p:cxnSp>
          <p:cxnSp>
            <p:nvCxnSpPr>
              <p:cNvPr id="764" name="Straight Connector 763">
                <a:extLst>
                  <a:ext uri="{FF2B5EF4-FFF2-40B4-BE49-F238E27FC236}">
                    <a16:creationId xmlns:a16="http://schemas.microsoft.com/office/drawing/2014/main" id="{F9CEA622-EE84-7F59-10B2-001B38C74736}"/>
                  </a:ext>
                </a:extLst>
              </p:cNvPr>
              <p:cNvCxnSpPr>
                <a:cxnSpLocks/>
              </p:cNvCxnSpPr>
              <p:nvPr/>
            </p:nvCxnSpPr>
            <p:spPr>
              <a:xfrm flipV="1">
                <a:off x="2266950" y="1543050"/>
                <a:ext cx="1270" cy="236855"/>
              </a:xfrm>
              <a:prstGeom prst="line">
                <a:avLst/>
              </a:prstGeom>
              <a:ln>
                <a:solidFill>
                  <a:srgbClr val="FF7F0E"/>
                </a:solidFill>
              </a:ln>
            </p:spPr>
            <p:style>
              <a:lnRef idx="2">
                <a:schemeClr val="dk1"/>
              </a:lnRef>
              <a:fillRef idx="0">
                <a:schemeClr val="dk1"/>
              </a:fillRef>
              <a:effectRef idx="1">
                <a:schemeClr val="dk1"/>
              </a:effectRef>
              <a:fontRef idx="minor">
                <a:schemeClr val="tx1"/>
              </a:fontRef>
            </p:style>
          </p:cxnSp>
          <p:cxnSp>
            <p:nvCxnSpPr>
              <p:cNvPr id="765" name="Straight Connector 764">
                <a:extLst>
                  <a:ext uri="{FF2B5EF4-FFF2-40B4-BE49-F238E27FC236}">
                    <a16:creationId xmlns:a16="http://schemas.microsoft.com/office/drawing/2014/main" id="{F2EC97EA-3799-4E87-6954-607B24A29DED}"/>
                  </a:ext>
                </a:extLst>
              </p:cNvPr>
              <p:cNvCxnSpPr>
                <a:cxnSpLocks/>
              </p:cNvCxnSpPr>
              <p:nvPr/>
            </p:nvCxnSpPr>
            <p:spPr>
              <a:xfrm flipV="1">
                <a:off x="3181350" y="1543050"/>
                <a:ext cx="0" cy="236855"/>
              </a:xfrm>
              <a:prstGeom prst="line">
                <a:avLst/>
              </a:prstGeom>
              <a:ln>
                <a:solidFill>
                  <a:srgbClr val="FF7F0E"/>
                </a:solidFill>
              </a:ln>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461695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741"/>
                                        </p:tgtEl>
                                        <p:attrNameLst>
                                          <p:attrName>style.visibility</p:attrName>
                                        </p:attrNameLst>
                                      </p:cBhvr>
                                      <p:to>
                                        <p:strVal val="visible"/>
                                      </p:to>
                                    </p:set>
                                    <p:animEffect transition="in" filter="circle(out)">
                                      <p:cBhvr>
                                        <p:cTn id="7" dur="2000"/>
                                        <p:tgtEl>
                                          <p:spTgt spid="741"/>
                                        </p:tgtEl>
                                      </p:cBhvr>
                                    </p:animEffect>
                                  </p:childTnLst>
                                </p:cTn>
                              </p:par>
                              <p:par>
                                <p:cTn id="8" presetID="6" presetClass="entr" presetSubtype="32" fill="hold" nodeType="withEffect">
                                  <p:stCondLst>
                                    <p:cond delay="0"/>
                                  </p:stCondLst>
                                  <p:childTnLst>
                                    <p:set>
                                      <p:cBhvr>
                                        <p:cTn id="9" dur="1" fill="hold">
                                          <p:stCondLst>
                                            <p:cond delay="0"/>
                                          </p:stCondLst>
                                        </p:cTn>
                                        <p:tgtEl>
                                          <p:spTgt spid="766"/>
                                        </p:tgtEl>
                                        <p:attrNameLst>
                                          <p:attrName>style.visibility</p:attrName>
                                        </p:attrNameLst>
                                      </p:cBhvr>
                                      <p:to>
                                        <p:strVal val="visible"/>
                                      </p:to>
                                    </p:set>
                                    <p:animEffect transition="in" filter="circle(out)">
                                      <p:cBhvr>
                                        <p:cTn id="10" dur="2000"/>
                                        <p:tgtEl>
                                          <p:spTgt spid="76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44"/>
                                        </p:tgtEl>
                                        <p:attrNameLst>
                                          <p:attrName>style.visibility</p:attrName>
                                        </p:attrNameLst>
                                      </p:cBhvr>
                                      <p:to>
                                        <p:strVal val="visible"/>
                                      </p:to>
                                    </p:set>
                                    <p:animEffect transition="in" filter="wipe(left)">
                                      <p:cBhvr>
                                        <p:cTn id="15" dur="500"/>
                                        <p:tgtEl>
                                          <p:spTgt spid="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 grpId="0"/>
      <p:bldP spid="74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42" name="Google Shape;742;p33"/>
          <p:cNvSpPr txBox="1">
            <a:spLocks noGrp="1"/>
          </p:cNvSpPr>
          <p:nvPr>
            <p:ph type="sldNum" idx="12"/>
          </p:nvPr>
        </p:nvSpPr>
        <p:spPr>
          <a:xfrm>
            <a:off x="8168400"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18</a:t>
            </a:fld>
            <a:endParaRPr sz="1000"/>
          </a:p>
        </p:txBody>
      </p:sp>
      <p:sp>
        <p:nvSpPr>
          <p:cNvPr id="14" name="Google Shape;706;p30">
            <a:extLst>
              <a:ext uri="{FF2B5EF4-FFF2-40B4-BE49-F238E27FC236}">
                <a16:creationId xmlns:a16="http://schemas.microsoft.com/office/drawing/2014/main" id="{F7BFF03C-D98C-D1B4-5B7C-5F75A34BC122}"/>
              </a:ext>
            </a:extLst>
          </p:cNvPr>
          <p:cNvSpPr txBox="1">
            <a:spLocks noGrp="1"/>
          </p:cNvSpPr>
          <p:nvPr>
            <p:ph type="title"/>
          </p:nvPr>
        </p:nvSpPr>
        <p:spPr>
          <a:xfrm>
            <a:off x="713232" y="541508"/>
            <a:ext cx="3541053" cy="572700"/>
          </a:xfrm>
          <a:prstGeom prst="rect">
            <a:avLst/>
          </a:prstGeom>
        </p:spPr>
        <p:txBody>
          <a:bodyPr spcFirstLastPara="1" wrap="square" lIns="91425" tIns="91425" rIns="91425" bIns="91425" anchor="b" anchorCtr="0">
            <a:noAutofit/>
          </a:bodyPr>
          <a:lstStyle/>
          <a:p>
            <a:r>
              <a:rPr lang="en-ID" dirty="0" err="1">
                <a:highlight>
                  <a:srgbClr val="FFC000"/>
                </a:highlight>
              </a:rPr>
              <a:t>Analyze</a:t>
            </a:r>
            <a:r>
              <a:rPr lang="en-ID" dirty="0">
                <a:highlight>
                  <a:srgbClr val="FFC000"/>
                </a:highlight>
              </a:rPr>
              <a:t> the Topics</a:t>
            </a:r>
          </a:p>
        </p:txBody>
      </p:sp>
      <p:sp>
        <p:nvSpPr>
          <p:cNvPr id="744" name="TextBox 743">
            <a:extLst>
              <a:ext uri="{FF2B5EF4-FFF2-40B4-BE49-F238E27FC236}">
                <a16:creationId xmlns:a16="http://schemas.microsoft.com/office/drawing/2014/main" id="{7902C5F3-2686-235B-9DA0-243705D0145D}"/>
              </a:ext>
            </a:extLst>
          </p:cNvPr>
          <p:cNvSpPr txBox="1"/>
          <p:nvPr/>
        </p:nvSpPr>
        <p:spPr>
          <a:xfrm>
            <a:off x="124703" y="1120020"/>
            <a:ext cx="6145078" cy="230832"/>
          </a:xfrm>
          <a:prstGeom prst="rect">
            <a:avLst/>
          </a:prstGeom>
          <a:noFill/>
        </p:spPr>
        <p:txBody>
          <a:bodyPr wrap="square">
            <a:spAutoFit/>
          </a:bodyPr>
          <a:lstStyle/>
          <a:p>
            <a:endParaRPr lang="en-GB" sz="900" b="1" dirty="0">
              <a:solidFill>
                <a:schemeClr val="tx1"/>
              </a:solidFill>
              <a:latin typeface="Raleway" pitchFamily="2" charset="0"/>
            </a:endParaRPr>
          </a:p>
        </p:txBody>
      </p:sp>
      <p:pic>
        <p:nvPicPr>
          <p:cNvPr id="3" name="Picture 2">
            <a:extLst>
              <a:ext uri="{FF2B5EF4-FFF2-40B4-BE49-F238E27FC236}">
                <a16:creationId xmlns:a16="http://schemas.microsoft.com/office/drawing/2014/main" id="{194D54BA-3F8F-958A-980E-5DF693D16B80}"/>
              </a:ext>
            </a:extLst>
          </p:cNvPr>
          <p:cNvPicPr>
            <a:picLocks noChangeAspect="1"/>
          </p:cNvPicPr>
          <p:nvPr/>
        </p:nvPicPr>
        <p:blipFill>
          <a:blip r:embed="rId3"/>
          <a:stretch>
            <a:fillRect/>
          </a:stretch>
        </p:blipFill>
        <p:spPr>
          <a:xfrm>
            <a:off x="2816972" y="1138972"/>
            <a:ext cx="3510056" cy="2417033"/>
          </a:xfrm>
          <a:prstGeom prst="rect">
            <a:avLst/>
          </a:prstGeom>
        </p:spPr>
      </p:pic>
      <p:sp>
        <p:nvSpPr>
          <p:cNvPr id="4" name="TextBox 3">
            <a:extLst>
              <a:ext uri="{FF2B5EF4-FFF2-40B4-BE49-F238E27FC236}">
                <a16:creationId xmlns:a16="http://schemas.microsoft.com/office/drawing/2014/main" id="{6D071040-74BA-D74E-2419-9EFB71291523}"/>
              </a:ext>
            </a:extLst>
          </p:cNvPr>
          <p:cNvSpPr txBox="1"/>
          <p:nvPr/>
        </p:nvSpPr>
        <p:spPr>
          <a:xfrm>
            <a:off x="713232" y="3669537"/>
            <a:ext cx="8012624" cy="861774"/>
          </a:xfrm>
          <a:prstGeom prst="rect">
            <a:avLst/>
          </a:prstGeom>
          <a:noFill/>
        </p:spPr>
        <p:txBody>
          <a:bodyPr wrap="square">
            <a:spAutoFit/>
          </a:bodyPr>
          <a:lstStyle/>
          <a:p>
            <a:r>
              <a:rPr lang="en-GB" sz="1000" dirty="0">
                <a:solidFill>
                  <a:schemeClr val="tx1"/>
                </a:solidFill>
                <a:latin typeface="Raleway" pitchFamily="2" charset="0"/>
              </a:rPr>
              <a:t>Our LDA model seems to have a </a:t>
            </a:r>
            <a:r>
              <a:rPr lang="en-GB" sz="1000" b="1" dirty="0">
                <a:solidFill>
                  <a:schemeClr val="tx1"/>
                </a:solidFill>
                <a:latin typeface="Raleway" pitchFamily="2" charset="0"/>
              </a:rPr>
              <a:t>quite decent performance </a:t>
            </a:r>
            <a:r>
              <a:rPr lang="en-GB" sz="1000" dirty="0">
                <a:solidFill>
                  <a:schemeClr val="tx1"/>
                </a:solidFill>
                <a:latin typeface="Raleway" pitchFamily="2" charset="0"/>
              </a:rPr>
              <a:t>of differentiating both </a:t>
            </a:r>
            <a:r>
              <a:rPr lang="en-GB" sz="1000" b="1" dirty="0">
                <a:solidFill>
                  <a:schemeClr val="tx1"/>
                </a:solidFill>
                <a:latin typeface="Raleway" pitchFamily="2" charset="0"/>
              </a:rPr>
              <a:t>positive</a:t>
            </a:r>
            <a:r>
              <a:rPr lang="en-GB" sz="1000" dirty="0">
                <a:solidFill>
                  <a:schemeClr val="tx1"/>
                </a:solidFill>
                <a:latin typeface="Raleway" pitchFamily="2" charset="0"/>
              </a:rPr>
              <a:t> and </a:t>
            </a:r>
            <a:r>
              <a:rPr lang="en-GB" sz="1000" b="1" dirty="0">
                <a:solidFill>
                  <a:schemeClr val="tx1"/>
                </a:solidFill>
                <a:latin typeface="Raleway" pitchFamily="2" charset="0"/>
              </a:rPr>
              <a:t>negative sentiment reviews</a:t>
            </a:r>
            <a:r>
              <a:rPr lang="en-GB" sz="1000" dirty="0">
                <a:solidFill>
                  <a:schemeClr val="tx1"/>
                </a:solidFill>
                <a:latin typeface="Raleway" pitchFamily="2" charset="0"/>
              </a:rPr>
              <a:t>.</a:t>
            </a:r>
          </a:p>
          <a:p>
            <a:pPr marL="171450" indent="-171450">
              <a:buFont typeface="Arial" panose="020B0604020202020204" pitchFamily="34" charset="0"/>
              <a:buChar char="•"/>
            </a:pPr>
            <a:r>
              <a:rPr lang="en-GB" sz="1000" dirty="0">
                <a:solidFill>
                  <a:schemeClr val="tx1"/>
                </a:solidFill>
                <a:latin typeface="Raleway" pitchFamily="2" charset="0"/>
              </a:rPr>
              <a:t>For customers </a:t>
            </a:r>
            <a:r>
              <a:rPr lang="en-GB" sz="1000" b="1" dirty="0">
                <a:solidFill>
                  <a:schemeClr val="tx1"/>
                </a:solidFill>
                <a:latin typeface="Raleway" pitchFamily="2" charset="0"/>
              </a:rPr>
              <a:t>recommending</a:t>
            </a:r>
            <a:r>
              <a:rPr lang="en-GB" sz="1000" dirty="0">
                <a:solidFill>
                  <a:schemeClr val="tx1"/>
                </a:solidFill>
                <a:latin typeface="Raleway" pitchFamily="2" charset="0"/>
              </a:rPr>
              <a:t> BA airline (Left Pie-Chart), </a:t>
            </a:r>
            <a:r>
              <a:rPr lang="en-GB" sz="1000" b="1" dirty="0">
                <a:solidFill>
                  <a:schemeClr val="tx1"/>
                </a:solidFill>
                <a:latin typeface="Raleway" pitchFamily="2" charset="0"/>
              </a:rPr>
              <a:t>60%</a:t>
            </a:r>
            <a:r>
              <a:rPr lang="en-GB" sz="1000" dirty="0">
                <a:solidFill>
                  <a:schemeClr val="tx1"/>
                </a:solidFill>
                <a:latin typeface="Raleway" pitchFamily="2" charset="0"/>
              </a:rPr>
              <a:t> of them mainly talked about </a:t>
            </a:r>
            <a:r>
              <a:rPr lang="en-GB" sz="1000" b="1" dirty="0">
                <a:solidFill>
                  <a:schemeClr val="tx1"/>
                </a:solidFill>
                <a:latin typeface="Raleway" pitchFamily="2" charset="0"/>
              </a:rPr>
              <a:t>positive sentiment </a:t>
            </a:r>
            <a:r>
              <a:rPr lang="en-GB" sz="1000" dirty="0">
                <a:solidFill>
                  <a:schemeClr val="tx1"/>
                </a:solidFill>
                <a:latin typeface="Raleway" pitchFamily="2" charset="0"/>
              </a:rPr>
              <a:t>topic, </a:t>
            </a:r>
            <a:r>
              <a:rPr lang="en-GB" sz="1000" b="1" dirty="0">
                <a:solidFill>
                  <a:srgbClr val="1F77B4"/>
                </a:solidFill>
                <a:latin typeface="Raleway" pitchFamily="2" charset="0"/>
              </a:rPr>
              <a:t>Good-Inflight Experience</a:t>
            </a:r>
            <a:r>
              <a:rPr lang="en-GB" sz="1000" dirty="0">
                <a:solidFill>
                  <a:schemeClr val="tx1"/>
                </a:solidFill>
                <a:latin typeface="Raleway" pitchFamily="2" charset="0"/>
              </a:rPr>
              <a:t>.</a:t>
            </a:r>
          </a:p>
          <a:p>
            <a:pPr marL="171450" indent="-171450">
              <a:buFont typeface="Arial" panose="020B0604020202020204" pitchFamily="34" charset="0"/>
              <a:buChar char="•"/>
            </a:pPr>
            <a:r>
              <a:rPr lang="en-GB" sz="1000" dirty="0">
                <a:solidFill>
                  <a:schemeClr val="tx1"/>
                </a:solidFill>
                <a:latin typeface="Raleway" pitchFamily="2" charset="0"/>
              </a:rPr>
              <a:t>For customers </a:t>
            </a:r>
            <a:r>
              <a:rPr lang="en-GB" sz="1000" b="1" dirty="0">
                <a:solidFill>
                  <a:schemeClr val="tx1"/>
                </a:solidFill>
                <a:latin typeface="Raleway" pitchFamily="2" charset="0"/>
              </a:rPr>
              <a:t>NOT recommending </a:t>
            </a:r>
            <a:r>
              <a:rPr lang="en-GB" sz="1000" dirty="0">
                <a:solidFill>
                  <a:schemeClr val="tx1"/>
                </a:solidFill>
                <a:latin typeface="Raleway" pitchFamily="2" charset="0"/>
              </a:rPr>
              <a:t>BA airline (Right Pie-Chart), </a:t>
            </a:r>
            <a:r>
              <a:rPr lang="en-GB" sz="1000" b="1" dirty="0">
                <a:solidFill>
                  <a:schemeClr val="tx1"/>
                </a:solidFill>
                <a:latin typeface="Raleway" pitchFamily="2" charset="0"/>
              </a:rPr>
              <a:t>90%</a:t>
            </a:r>
            <a:r>
              <a:rPr lang="en-GB" sz="1000" dirty="0">
                <a:solidFill>
                  <a:schemeClr val="tx1"/>
                </a:solidFill>
                <a:latin typeface="Raleway" pitchFamily="2" charset="0"/>
              </a:rPr>
              <a:t> of them mainly talked about </a:t>
            </a:r>
            <a:r>
              <a:rPr lang="en-GB" sz="1000" b="1" dirty="0">
                <a:solidFill>
                  <a:schemeClr val="tx1"/>
                </a:solidFill>
                <a:latin typeface="Raleway" pitchFamily="2" charset="0"/>
              </a:rPr>
              <a:t>negative sentiment </a:t>
            </a:r>
            <a:r>
              <a:rPr lang="en-GB" sz="1000" dirty="0">
                <a:solidFill>
                  <a:schemeClr val="tx1"/>
                </a:solidFill>
                <a:latin typeface="Raleway" pitchFamily="2" charset="0"/>
              </a:rPr>
              <a:t>topic, </a:t>
            </a:r>
            <a:r>
              <a:rPr lang="en-GB" sz="1000" b="1" dirty="0">
                <a:solidFill>
                  <a:srgbClr val="AEC7E8"/>
                </a:solidFill>
                <a:latin typeface="Raleway" pitchFamily="2" charset="0"/>
              </a:rPr>
              <a:t>Bad-Inflight Experience</a:t>
            </a:r>
            <a:r>
              <a:rPr lang="en-GB" sz="1000" b="1" dirty="0">
                <a:solidFill>
                  <a:schemeClr val="tx1"/>
                </a:solidFill>
                <a:latin typeface="Raleway" pitchFamily="2" charset="0"/>
              </a:rPr>
              <a:t>, </a:t>
            </a:r>
            <a:r>
              <a:rPr lang="en-GB" sz="1000" b="1" dirty="0">
                <a:solidFill>
                  <a:srgbClr val="FFBB78"/>
                </a:solidFill>
                <a:latin typeface="Raleway" pitchFamily="2" charset="0"/>
              </a:rPr>
              <a:t>Customer Service/Flight Issue</a:t>
            </a:r>
            <a:r>
              <a:rPr lang="en-GB" sz="1000" dirty="0">
                <a:solidFill>
                  <a:schemeClr val="tx1"/>
                </a:solidFill>
                <a:latin typeface="Raleway" pitchFamily="2" charset="0"/>
              </a:rPr>
              <a:t>, and </a:t>
            </a:r>
            <a:r>
              <a:rPr lang="en-GB" sz="1000" b="1" dirty="0">
                <a:solidFill>
                  <a:srgbClr val="FF7F0E"/>
                </a:solidFill>
                <a:latin typeface="Raleway" pitchFamily="2" charset="0"/>
              </a:rPr>
              <a:t>Time Issue</a:t>
            </a:r>
            <a:r>
              <a:rPr lang="en-GB" sz="1000" dirty="0">
                <a:solidFill>
                  <a:schemeClr val="tx1"/>
                </a:solidFill>
                <a:latin typeface="Raleway" pitchFamily="2" charset="0"/>
              </a:rPr>
              <a:t>.</a:t>
            </a:r>
            <a:endParaRPr lang="en-GB" sz="1000" b="0" i="0" dirty="0">
              <a:solidFill>
                <a:schemeClr val="tx1"/>
              </a:solidFill>
              <a:effectLst/>
              <a:latin typeface="Raleway" pitchFamily="2" charset="0"/>
            </a:endParaRPr>
          </a:p>
        </p:txBody>
      </p:sp>
      <p:sp>
        <p:nvSpPr>
          <p:cNvPr id="5" name="Google Shape;736;p33">
            <a:extLst>
              <a:ext uri="{FF2B5EF4-FFF2-40B4-BE49-F238E27FC236}">
                <a16:creationId xmlns:a16="http://schemas.microsoft.com/office/drawing/2014/main" id="{07ABC271-86B0-E9F8-CCF0-832B180D9EBE}"/>
              </a:ext>
            </a:extLst>
          </p:cNvPr>
          <p:cNvSpPr/>
          <p:nvPr/>
        </p:nvSpPr>
        <p:spPr>
          <a:xfrm>
            <a:off x="0" y="0"/>
            <a:ext cx="5928102" cy="317715"/>
          </a:xfrm>
          <a:prstGeom prst="rect">
            <a:avLst/>
          </a:prstGeom>
          <a:solidFill>
            <a:schemeClr val="dk1"/>
          </a:solidFill>
          <a:ln>
            <a:noFill/>
          </a:ln>
        </p:spPr>
        <p:txBody>
          <a:bodyPr spcFirstLastPara="1" wrap="square" lIns="91425" tIns="91425" rIns="91425" bIns="91425" anchor="ctr" anchorCtr="0">
            <a:noAutofit/>
          </a:bodyPr>
          <a:lstStyle/>
          <a:p>
            <a:r>
              <a:rPr lang="en-GB" sz="1000" dirty="0">
                <a:solidFill>
                  <a:schemeClr val="bg1"/>
                </a:solidFill>
                <a:latin typeface="Raleway" pitchFamily="2" charset="0"/>
              </a:rPr>
              <a:t>Proportion Topic Discussed on Reviews by Customers of whether They </a:t>
            </a:r>
            <a:r>
              <a:rPr lang="en-GB" sz="1000" b="1" dirty="0">
                <a:solidFill>
                  <a:schemeClr val="bg1"/>
                </a:solidFill>
                <a:latin typeface="Raleway" pitchFamily="2" charset="0"/>
              </a:rPr>
              <a:t>Recommended BA </a:t>
            </a:r>
            <a:r>
              <a:rPr lang="en-GB" sz="1000" dirty="0">
                <a:solidFill>
                  <a:schemeClr val="bg1"/>
                </a:solidFill>
                <a:latin typeface="Raleway" pitchFamily="2" charset="0"/>
              </a:rPr>
              <a:t>or </a:t>
            </a:r>
            <a:r>
              <a:rPr lang="en-GB" sz="1000" b="1" dirty="0">
                <a:solidFill>
                  <a:schemeClr val="bg1"/>
                </a:solidFill>
                <a:latin typeface="Raleway" pitchFamily="2" charset="0"/>
              </a:rPr>
              <a:t>not</a:t>
            </a:r>
          </a:p>
        </p:txBody>
      </p:sp>
      <p:cxnSp>
        <p:nvCxnSpPr>
          <p:cNvPr id="8" name="Straight Arrow Connector 7">
            <a:extLst>
              <a:ext uri="{FF2B5EF4-FFF2-40B4-BE49-F238E27FC236}">
                <a16:creationId xmlns:a16="http://schemas.microsoft.com/office/drawing/2014/main" id="{23752EC8-04C8-F740-6924-135FF545BECE}"/>
              </a:ext>
            </a:extLst>
          </p:cNvPr>
          <p:cNvCxnSpPr>
            <a:cxnSpLocks/>
            <a:endCxn id="29" idx="3"/>
          </p:cNvCxnSpPr>
          <p:nvPr/>
        </p:nvCxnSpPr>
        <p:spPr>
          <a:xfrm flipH="1">
            <a:off x="2613772" y="2813050"/>
            <a:ext cx="961278" cy="35527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8F29C568-DBDB-C49E-D62D-55F7EF4A2226}"/>
              </a:ext>
            </a:extLst>
          </p:cNvPr>
          <p:cNvCxnSpPr>
            <a:cxnSpLocks/>
          </p:cNvCxnSpPr>
          <p:nvPr/>
        </p:nvCxnSpPr>
        <p:spPr>
          <a:xfrm flipH="1">
            <a:off x="2483758" y="2571750"/>
            <a:ext cx="1402442" cy="51558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F1E92E7E-B1C7-3F30-E920-094E266ECF82}"/>
              </a:ext>
            </a:extLst>
          </p:cNvPr>
          <p:cNvCxnSpPr>
            <a:cxnSpLocks/>
          </p:cNvCxnSpPr>
          <p:nvPr/>
        </p:nvCxnSpPr>
        <p:spPr>
          <a:xfrm flipH="1">
            <a:off x="2330450" y="2393950"/>
            <a:ext cx="1752600" cy="6278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CC2FC6FE-A8C3-2214-FF8A-7E2D63CD5749}"/>
              </a:ext>
            </a:extLst>
          </p:cNvPr>
          <p:cNvSpPr txBox="1"/>
          <p:nvPr/>
        </p:nvSpPr>
        <p:spPr>
          <a:xfrm>
            <a:off x="1208008" y="3060599"/>
            <a:ext cx="1405764" cy="215444"/>
          </a:xfrm>
          <a:prstGeom prst="rect">
            <a:avLst/>
          </a:prstGeom>
          <a:noFill/>
        </p:spPr>
        <p:txBody>
          <a:bodyPr wrap="square" rtlCol="0">
            <a:spAutoFit/>
          </a:bodyPr>
          <a:lstStyle/>
          <a:p>
            <a:r>
              <a:rPr lang="en-GB" sz="800" b="1" dirty="0">
                <a:solidFill>
                  <a:srgbClr val="FF0000"/>
                </a:solidFill>
                <a:latin typeface="Raleway" pitchFamily="2" charset="0"/>
              </a:rPr>
              <a:t>40% negative sentiment</a:t>
            </a:r>
            <a:endParaRPr lang="en-ID" sz="800" b="1" dirty="0">
              <a:solidFill>
                <a:srgbClr val="FF0000"/>
              </a:solidFill>
              <a:latin typeface="Raleway" pitchFamily="2" charset="0"/>
            </a:endParaRPr>
          </a:p>
        </p:txBody>
      </p:sp>
      <p:cxnSp>
        <p:nvCxnSpPr>
          <p:cNvPr id="37" name="Straight Arrow Connector 36">
            <a:extLst>
              <a:ext uri="{FF2B5EF4-FFF2-40B4-BE49-F238E27FC236}">
                <a16:creationId xmlns:a16="http://schemas.microsoft.com/office/drawing/2014/main" id="{9A6EB522-25B0-3CE9-B2F5-074EEA8451B0}"/>
              </a:ext>
            </a:extLst>
          </p:cNvPr>
          <p:cNvCxnSpPr>
            <a:cxnSpLocks/>
          </p:cNvCxnSpPr>
          <p:nvPr/>
        </p:nvCxnSpPr>
        <p:spPr>
          <a:xfrm>
            <a:off x="5955916" y="2196304"/>
            <a:ext cx="819403" cy="3754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0" name="TextBox 39">
            <a:extLst>
              <a:ext uri="{FF2B5EF4-FFF2-40B4-BE49-F238E27FC236}">
                <a16:creationId xmlns:a16="http://schemas.microsoft.com/office/drawing/2014/main" id="{2AAAD6E8-3C3B-B21F-C8E7-A719E132E5C8}"/>
              </a:ext>
            </a:extLst>
          </p:cNvPr>
          <p:cNvSpPr txBox="1"/>
          <p:nvPr/>
        </p:nvSpPr>
        <p:spPr>
          <a:xfrm>
            <a:off x="6775319" y="2485300"/>
            <a:ext cx="1314581" cy="215444"/>
          </a:xfrm>
          <a:prstGeom prst="rect">
            <a:avLst/>
          </a:prstGeom>
          <a:noFill/>
        </p:spPr>
        <p:txBody>
          <a:bodyPr wrap="square" rtlCol="0">
            <a:spAutoFit/>
          </a:bodyPr>
          <a:lstStyle/>
          <a:p>
            <a:r>
              <a:rPr lang="en-GB" sz="800" b="1" dirty="0">
                <a:solidFill>
                  <a:srgbClr val="FF0000"/>
                </a:solidFill>
                <a:latin typeface="Raleway" pitchFamily="2" charset="0"/>
              </a:rPr>
              <a:t>10% positive sentiment</a:t>
            </a:r>
            <a:endParaRPr lang="en-ID" sz="800" b="1" dirty="0">
              <a:solidFill>
                <a:srgbClr val="FF0000"/>
              </a:solidFill>
              <a:latin typeface="Raleway" pitchFamily="2" charset="0"/>
            </a:endParaRPr>
          </a:p>
        </p:txBody>
      </p:sp>
    </p:spTree>
    <p:extLst>
      <p:ext uri="{BB962C8B-B14F-4D97-AF65-F5344CB8AC3E}">
        <p14:creationId xmlns:p14="http://schemas.microsoft.com/office/powerpoint/2010/main" val="2883642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nodePh="1">
                                  <p:stCondLst>
                                    <p:cond delay="0"/>
                                  </p:stCondLst>
                                  <p:endCondLst>
                                    <p:cond evt="begin" delay="0">
                                      <p:tn val="11"/>
                                    </p:cond>
                                  </p:endCondLst>
                                  <p:childTnLst>
                                    <p:set>
                                      <p:cBhvr>
                                        <p:cTn id="12" dur="1" fill="hold">
                                          <p:stCondLst>
                                            <p:cond delay="0"/>
                                          </p:stCondLst>
                                        </p:cTn>
                                        <p:tgtEl>
                                          <p:spTgt spid="744"/>
                                        </p:tgtEl>
                                        <p:attrNameLst>
                                          <p:attrName>style.visibility</p:attrName>
                                        </p:attrNameLst>
                                      </p:cBhvr>
                                      <p:to>
                                        <p:strVal val="visible"/>
                                      </p:to>
                                    </p:set>
                                    <p:animEffect transition="in" filter="wipe(left)">
                                      <p:cBhvr>
                                        <p:cTn id="13" dur="500"/>
                                        <p:tgtEl>
                                          <p:spTgt spid="744"/>
                                        </p:tgtEl>
                                      </p:cBhvr>
                                    </p:animEffect>
                                  </p:childTnLst>
                                </p:cTn>
                              </p:par>
                              <p:par>
                                <p:cTn id="14" presetID="22" presetClass="entr" presetSubtype="8"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par>
                                <p:cTn id="26" presetID="22" presetClass="entr" presetSubtype="8"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par>
                                <p:cTn id="32" presetID="22" presetClass="entr" presetSubtype="8"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p:bldP spid="4" grpId="0"/>
      <p:bldP spid="5" grpId="0" animBg="1"/>
      <p:bldP spid="29" grpId="0"/>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42" name="Google Shape;742;p33"/>
          <p:cNvSpPr txBox="1">
            <a:spLocks noGrp="1"/>
          </p:cNvSpPr>
          <p:nvPr>
            <p:ph type="sldNum" idx="12"/>
          </p:nvPr>
        </p:nvSpPr>
        <p:spPr>
          <a:xfrm>
            <a:off x="8168400"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19</a:t>
            </a:fld>
            <a:endParaRPr sz="1000"/>
          </a:p>
        </p:txBody>
      </p:sp>
      <p:sp>
        <p:nvSpPr>
          <p:cNvPr id="14" name="Google Shape;706;p30">
            <a:extLst>
              <a:ext uri="{FF2B5EF4-FFF2-40B4-BE49-F238E27FC236}">
                <a16:creationId xmlns:a16="http://schemas.microsoft.com/office/drawing/2014/main" id="{F7BFF03C-D98C-D1B4-5B7C-5F75A34BC122}"/>
              </a:ext>
            </a:extLst>
          </p:cNvPr>
          <p:cNvSpPr txBox="1">
            <a:spLocks noGrp="1"/>
          </p:cNvSpPr>
          <p:nvPr>
            <p:ph type="title"/>
          </p:nvPr>
        </p:nvSpPr>
        <p:spPr>
          <a:xfrm>
            <a:off x="713232" y="541508"/>
            <a:ext cx="3541053" cy="572700"/>
          </a:xfrm>
          <a:prstGeom prst="rect">
            <a:avLst/>
          </a:prstGeom>
        </p:spPr>
        <p:txBody>
          <a:bodyPr spcFirstLastPara="1" wrap="square" lIns="91425" tIns="91425" rIns="91425" bIns="91425" anchor="b" anchorCtr="0">
            <a:noAutofit/>
          </a:bodyPr>
          <a:lstStyle/>
          <a:p>
            <a:r>
              <a:rPr lang="en-ID" dirty="0" err="1">
                <a:highlight>
                  <a:srgbClr val="FFC000"/>
                </a:highlight>
              </a:rPr>
              <a:t>Analyze</a:t>
            </a:r>
            <a:r>
              <a:rPr lang="en-ID" dirty="0">
                <a:highlight>
                  <a:srgbClr val="FFC000"/>
                </a:highlight>
              </a:rPr>
              <a:t> the Topics</a:t>
            </a:r>
          </a:p>
        </p:txBody>
      </p:sp>
      <p:sp>
        <p:nvSpPr>
          <p:cNvPr id="5" name="Google Shape;736;p33">
            <a:extLst>
              <a:ext uri="{FF2B5EF4-FFF2-40B4-BE49-F238E27FC236}">
                <a16:creationId xmlns:a16="http://schemas.microsoft.com/office/drawing/2014/main" id="{07ABC271-86B0-E9F8-CCF0-832B180D9EBE}"/>
              </a:ext>
            </a:extLst>
          </p:cNvPr>
          <p:cNvSpPr/>
          <p:nvPr/>
        </p:nvSpPr>
        <p:spPr>
          <a:xfrm>
            <a:off x="0" y="0"/>
            <a:ext cx="5881607" cy="317715"/>
          </a:xfrm>
          <a:prstGeom prst="rect">
            <a:avLst/>
          </a:prstGeom>
          <a:solidFill>
            <a:schemeClr val="dk1"/>
          </a:solidFill>
          <a:ln>
            <a:noFill/>
          </a:ln>
        </p:spPr>
        <p:txBody>
          <a:bodyPr spcFirstLastPara="1" wrap="square" lIns="91425" tIns="91425" rIns="91425" bIns="91425" anchor="ctr" anchorCtr="0">
            <a:noAutofit/>
          </a:bodyPr>
          <a:lstStyle/>
          <a:p>
            <a:r>
              <a:rPr lang="en-GB" sz="1000" dirty="0">
                <a:solidFill>
                  <a:schemeClr val="bg1"/>
                </a:solidFill>
                <a:latin typeface="Raleway" pitchFamily="2" charset="0"/>
              </a:rPr>
              <a:t> Proportion Topic Discussed on Reviews by </a:t>
            </a:r>
            <a:r>
              <a:rPr lang="en-GB" sz="1000" b="1" dirty="0">
                <a:solidFill>
                  <a:schemeClr val="bg1"/>
                </a:solidFill>
                <a:latin typeface="Raleway" pitchFamily="2" charset="0"/>
              </a:rPr>
              <a:t>Business</a:t>
            </a:r>
            <a:r>
              <a:rPr lang="en-GB" sz="1000" dirty="0">
                <a:solidFill>
                  <a:schemeClr val="bg1"/>
                </a:solidFill>
                <a:latin typeface="Raleway" pitchFamily="2" charset="0"/>
              </a:rPr>
              <a:t> and </a:t>
            </a:r>
            <a:r>
              <a:rPr lang="en-GB" sz="1000" b="1" dirty="0">
                <a:solidFill>
                  <a:schemeClr val="bg1"/>
                </a:solidFill>
                <a:latin typeface="Raleway" pitchFamily="2" charset="0"/>
              </a:rPr>
              <a:t>Solo</a:t>
            </a:r>
            <a:r>
              <a:rPr lang="en-GB" sz="1000" dirty="0">
                <a:solidFill>
                  <a:schemeClr val="bg1"/>
                </a:solidFill>
                <a:latin typeface="Raleway" pitchFamily="2" charset="0"/>
              </a:rPr>
              <a:t> Travellers in different </a:t>
            </a:r>
            <a:r>
              <a:rPr lang="en-GB" sz="1000" b="1" dirty="0">
                <a:solidFill>
                  <a:schemeClr val="bg1"/>
                </a:solidFill>
                <a:latin typeface="Raleway" pitchFamily="2" charset="0"/>
              </a:rPr>
              <a:t>type of seat</a:t>
            </a:r>
          </a:p>
        </p:txBody>
      </p:sp>
      <p:grpSp>
        <p:nvGrpSpPr>
          <p:cNvPr id="16" name="Group 15">
            <a:extLst>
              <a:ext uri="{FF2B5EF4-FFF2-40B4-BE49-F238E27FC236}">
                <a16:creationId xmlns:a16="http://schemas.microsoft.com/office/drawing/2014/main" id="{B9A713D0-001B-2E6F-7185-8DA9BA1E451D}"/>
              </a:ext>
            </a:extLst>
          </p:cNvPr>
          <p:cNvGrpSpPr/>
          <p:nvPr/>
        </p:nvGrpSpPr>
        <p:grpSpPr>
          <a:xfrm>
            <a:off x="97016" y="1114208"/>
            <a:ext cx="5199682" cy="1414822"/>
            <a:chOff x="-1" y="1049409"/>
            <a:chExt cx="5199682" cy="1414822"/>
          </a:xfrm>
        </p:grpSpPr>
        <p:sp>
          <p:nvSpPr>
            <p:cNvPr id="11" name="Rectangle 10">
              <a:extLst>
                <a:ext uri="{FF2B5EF4-FFF2-40B4-BE49-F238E27FC236}">
                  <a16:creationId xmlns:a16="http://schemas.microsoft.com/office/drawing/2014/main" id="{BDF40CF0-84FD-7653-E9E1-B0F0D0186C77}"/>
                </a:ext>
              </a:extLst>
            </p:cNvPr>
            <p:cNvSpPr/>
            <p:nvPr/>
          </p:nvSpPr>
          <p:spPr>
            <a:xfrm>
              <a:off x="-1" y="1049409"/>
              <a:ext cx="5199682" cy="1414822"/>
            </a:xfrm>
            <a:prstGeom prst="rect">
              <a:avLst/>
            </a:prstGeom>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800" dirty="0">
                <a:ln w="0"/>
                <a:solidFill>
                  <a:schemeClr val="tx1"/>
                </a:solidFill>
                <a:effectLst>
                  <a:outerShdw blurRad="38100" dist="19050" dir="2700000" algn="tl" rotWithShape="0">
                    <a:schemeClr val="dk1">
                      <a:alpha val="40000"/>
                    </a:schemeClr>
                  </a:outerShdw>
                </a:effectLst>
                <a:latin typeface="Raleway" pitchFamily="2" charset="0"/>
              </a:endParaRPr>
            </a:p>
          </p:txBody>
        </p:sp>
        <p:pic>
          <p:nvPicPr>
            <p:cNvPr id="6" name="Picture 5">
              <a:extLst>
                <a:ext uri="{FF2B5EF4-FFF2-40B4-BE49-F238E27FC236}">
                  <a16:creationId xmlns:a16="http://schemas.microsoft.com/office/drawing/2014/main" id="{0AA824DB-78F3-7F09-6321-36B8E7460611}"/>
                </a:ext>
              </a:extLst>
            </p:cNvPr>
            <p:cNvPicPr>
              <a:picLocks noChangeAspect="1"/>
            </p:cNvPicPr>
            <p:nvPr/>
          </p:nvPicPr>
          <p:blipFill>
            <a:blip r:embed="rId3"/>
            <a:stretch>
              <a:fillRect/>
            </a:stretch>
          </p:blipFill>
          <p:spPr>
            <a:xfrm>
              <a:off x="69741" y="1103483"/>
              <a:ext cx="5060197" cy="1306673"/>
            </a:xfrm>
            <a:prstGeom prst="rect">
              <a:avLst/>
            </a:prstGeom>
          </p:spPr>
        </p:pic>
      </p:grpSp>
      <p:grpSp>
        <p:nvGrpSpPr>
          <p:cNvPr id="15" name="Group 14">
            <a:extLst>
              <a:ext uri="{FF2B5EF4-FFF2-40B4-BE49-F238E27FC236}">
                <a16:creationId xmlns:a16="http://schemas.microsoft.com/office/drawing/2014/main" id="{D258F687-43C2-2DE2-11B7-65491303F577}"/>
              </a:ext>
            </a:extLst>
          </p:cNvPr>
          <p:cNvGrpSpPr/>
          <p:nvPr/>
        </p:nvGrpSpPr>
        <p:grpSpPr>
          <a:xfrm>
            <a:off x="97016" y="3101730"/>
            <a:ext cx="5199682" cy="1414822"/>
            <a:chOff x="1418093" y="2679269"/>
            <a:chExt cx="5199682" cy="1414822"/>
          </a:xfrm>
        </p:grpSpPr>
        <p:sp>
          <p:nvSpPr>
            <p:cNvPr id="13" name="Rectangle 12">
              <a:extLst>
                <a:ext uri="{FF2B5EF4-FFF2-40B4-BE49-F238E27FC236}">
                  <a16:creationId xmlns:a16="http://schemas.microsoft.com/office/drawing/2014/main" id="{A9649970-25DB-181A-893F-28D11A0CC8BC}"/>
                </a:ext>
              </a:extLst>
            </p:cNvPr>
            <p:cNvSpPr/>
            <p:nvPr/>
          </p:nvSpPr>
          <p:spPr>
            <a:xfrm>
              <a:off x="1418093" y="2679269"/>
              <a:ext cx="5199682" cy="1414822"/>
            </a:xfrm>
            <a:prstGeom prst="rect">
              <a:avLst/>
            </a:prstGeom>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800" dirty="0">
                <a:ln w="0"/>
                <a:solidFill>
                  <a:schemeClr val="tx1"/>
                </a:solidFill>
                <a:effectLst>
                  <a:outerShdw blurRad="38100" dist="19050" dir="2700000" algn="tl" rotWithShape="0">
                    <a:schemeClr val="dk1">
                      <a:alpha val="40000"/>
                    </a:schemeClr>
                  </a:outerShdw>
                </a:effectLst>
                <a:latin typeface="Raleway" pitchFamily="2" charset="0"/>
              </a:endParaRPr>
            </a:p>
          </p:txBody>
        </p:sp>
        <p:pic>
          <p:nvPicPr>
            <p:cNvPr id="9" name="Picture 8">
              <a:extLst>
                <a:ext uri="{FF2B5EF4-FFF2-40B4-BE49-F238E27FC236}">
                  <a16:creationId xmlns:a16="http://schemas.microsoft.com/office/drawing/2014/main" id="{26326209-C978-A460-CCDC-4B7B2C3CAB0B}"/>
                </a:ext>
              </a:extLst>
            </p:cNvPr>
            <p:cNvPicPr>
              <a:picLocks noChangeAspect="1"/>
            </p:cNvPicPr>
            <p:nvPr/>
          </p:nvPicPr>
          <p:blipFill>
            <a:blip r:embed="rId4"/>
            <a:stretch>
              <a:fillRect/>
            </a:stretch>
          </p:blipFill>
          <p:spPr>
            <a:xfrm>
              <a:off x="1487835" y="2733344"/>
              <a:ext cx="5060197" cy="1306673"/>
            </a:xfrm>
            <a:prstGeom prst="rect">
              <a:avLst/>
            </a:prstGeom>
          </p:spPr>
        </p:pic>
      </p:grpSp>
      <p:cxnSp>
        <p:nvCxnSpPr>
          <p:cNvPr id="17" name="Straight Arrow Connector 16">
            <a:extLst>
              <a:ext uri="{FF2B5EF4-FFF2-40B4-BE49-F238E27FC236}">
                <a16:creationId xmlns:a16="http://schemas.microsoft.com/office/drawing/2014/main" id="{15559AD0-8014-CE7F-4E17-FA6442638A3A}"/>
              </a:ext>
            </a:extLst>
          </p:cNvPr>
          <p:cNvCxnSpPr>
            <a:cxnSpLocks/>
          </p:cNvCxnSpPr>
          <p:nvPr/>
        </p:nvCxnSpPr>
        <p:spPr>
          <a:xfrm>
            <a:off x="889000" y="2222500"/>
            <a:ext cx="1375422" cy="4460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0706ADFF-5499-E32D-6CF1-22820A50C7BE}"/>
              </a:ext>
            </a:extLst>
          </p:cNvPr>
          <p:cNvSpPr txBox="1"/>
          <p:nvPr/>
        </p:nvSpPr>
        <p:spPr>
          <a:xfrm>
            <a:off x="649848" y="2669694"/>
            <a:ext cx="3792007" cy="215444"/>
          </a:xfrm>
          <a:prstGeom prst="rect">
            <a:avLst/>
          </a:prstGeom>
          <a:noFill/>
        </p:spPr>
        <p:txBody>
          <a:bodyPr wrap="square" rtlCol="0">
            <a:spAutoFit/>
          </a:bodyPr>
          <a:lstStyle/>
          <a:p>
            <a:r>
              <a:rPr lang="en-GB" sz="800" b="1" dirty="0">
                <a:solidFill>
                  <a:srgbClr val="FF0000"/>
                </a:solidFill>
                <a:latin typeface="Raleway" pitchFamily="2" charset="0"/>
              </a:rPr>
              <a:t>The 2</a:t>
            </a:r>
            <a:r>
              <a:rPr lang="en-GB" sz="800" b="1" baseline="30000" dirty="0">
                <a:solidFill>
                  <a:srgbClr val="FF0000"/>
                </a:solidFill>
                <a:latin typeface="Raleway" pitchFamily="2" charset="0"/>
              </a:rPr>
              <a:t>nd</a:t>
            </a:r>
            <a:r>
              <a:rPr lang="en-GB" sz="800" b="1" dirty="0">
                <a:solidFill>
                  <a:srgbClr val="FF0000"/>
                </a:solidFill>
                <a:latin typeface="Raleway" pitchFamily="2" charset="0"/>
              </a:rPr>
              <a:t> most negative sentiment topic discussed by “Business” travellers</a:t>
            </a:r>
            <a:endParaRPr lang="en-ID" sz="800" b="1" dirty="0">
              <a:solidFill>
                <a:srgbClr val="FF0000"/>
              </a:solidFill>
              <a:latin typeface="Raleway" pitchFamily="2" charset="0"/>
            </a:endParaRPr>
          </a:p>
        </p:txBody>
      </p:sp>
      <p:sp>
        <p:nvSpPr>
          <p:cNvPr id="19" name="TextBox 18">
            <a:extLst>
              <a:ext uri="{FF2B5EF4-FFF2-40B4-BE49-F238E27FC236}">
                <a16:creationId xmlns:a16="http://schemas.microsoft.com/office/drawing/2014/main" id="{9F38F4E7-E1EA-3A7B-AE27-B0D789FAC56C}"/>
              </a:ext>
            </a:extLst>
          </p:cNvPr>
          <p:cNvSpPr txBox="1"/>
          <p:nvPr/>
        </p:nvSpPr>
        <p:spPr>
          <a:xfrm>
            <a:off x="5351993" y="1114208"/>
            <a:ext cx="3792007" cy="3016210"/>
          </a:xfrm>
          <a:prstGeom prst="rect">
            <a:avLst/>
          </a:prstGeom>
          <a:noFill/>
        </p:spPr>
        <p:txBody>
          <a:bodyPr wrap="square">
            <a:spAutoFit/>
          </a:bodyPr>
          <a:lstStyle/>
          <a:p>
            <a:r>
              <a:rPr lang="en-GB" sz="1000" b="1" dirty="0">
                <a:solidFill>
                  <a:schemeClr val="tx1"/>
                </a:solidFill>
                <a:latin typeface="Raleway" pitchFamily="2" charset="0"/>
              </a:rPr>
              <a:t>Business Traveller:</a:t>
            </a:r>
          </a:p>
          <a:p>
            <a:pPr marL="171450" indent="-171450">
              <a:buFont typeface="Arial" panose="020B0604020202020204" pitchFamily="34" charset="0"/>
              <a:buChar char="•"/>
            </a:pPr>
            <a:r>
              <a:rPr lang="en-GB" sz="1000" dirty="0">
                <a:solidFill>
                  <a:schemeClr val="tx1"/>
                </a:solidFill>
                <a:latin typeface="Raleway" pitchFamily="2" charset="0"/>
              </a:rPr>
              <a:t>Majority Seat Types </a:t>
            </a:r>
            <a:r>
              <a:rPr lang="en-GB" sz="1000" dirty="0" err="1">
                <a:solidFill>
                  <a:schemeClr val="tx1"/>
                </a:solidFill>
                <a:latin typeface="Raleway" pitchFamily="2" charset="0"/>
              </a:rPr>
              <a:t>choosen</a:t>
            </a:r>
            <a:r>
              <a:rPr lang="en-GB" sz="1000" dirty="0">
                <a:solidFill>
                  <a:schemeClr val="tx1"/>
                </a:solidFill>
                <a:latin typeface="Raleway" pitchFamily="2" charset="0"/>
              </a:rPr>
              <a:t> by "Business" travellers are “Economy” and “Business” classes (see </a:t>
            </a:r>
            <a:r>
              <a:rPr lang="en-GB" sz="1000" dirty="0">
                <a:solidFill>
                  <a:schemeClr val="tx1"/>
                </a:solidFill>
                <a:highlight>
                  <a:srgbClr val="FFC000"/>
                </a:highlight>
                <a:latin typeface="Raleway" pitchFamily="2" charset="0"/>
              </a:rPr>
              <a:t>EDA (3.2)</a:t>
            </a:r>
            <a:r>
              <a:rPr lang="en-GB" sz="1000" dirty="0">
                <a:solidFill>
                  <a:schemeClr val="tx1"/>
                </a:solidFill>
                <a:latin typeface="Raleway" pitchFamily="2" charset="0"/>
              </a:rPr>
              <a:t>), but regardless of the seat type that they chose whether it was "Economy" or “Business”, They seemed to be having </a:t>
            </a:r>
            <a:r>
              <a:rPr lang="en-GB" sz="1000" b="1" dirty="0">
                <a:solidFill>
                  <a:srgbClr val="AEC7E8"/>
                </a:solidFill>
                <a:latin typeface="Raleway" pitchFamily="2" charset="0"/>
              </a:rPr>
              <a:t>Bad-Inflight Experience</a:t>
            </a:r>
            <a:r>
              <a:rPr lang="en-GB" sz="1000" dirty="0">
                <a:solidFill>
                  <a:schemeClr val="tx1"/>
                </a:solidFill>
                <a:latin typeface="Raleway" pitchFamily="2" charset="0"/>
              </a:rPr>
              <a:t> then followed by </a:t>
            </a:r>
            <a:r>
              <a:rPr lang="en-GB" sz="1000" b="1" dirty="0">
                <a:solidFill>
                  <a:srgbClr val="FFBB78"/>
                </a:solidFill>
                <a:latin typeface="Raleway" pitchFamily="2" charset="0"/>
              </a:rPr>
              <a:t>Customer Service/Flight Issue</a:t>
            </a:r>
            <a:r>
              <a:rPr lang="en-GB" sz="1000" dirty="0">
                <a:solidFill>
                  <a:schemeClr val="tx1"/>
                </a:solidFill>
                <a:latin typeface="Raleway" pitchFamily="2" charset="0"/>
              </a:rPr>
              <a:t>.</a:t>
            </a:r>
          </a:p>
          <a:p>
            <a:pPr marL="171450" indent="-171450">
              <a:buFont typeface="Arial" panose="020B0604020202020204" pitchFamily="34" charset="0"/>
              <a:buChar char="•"/>
            </a:pPr>
            <a:r>
              <a:rPr lang="en-GB" sz="1000" dirty="0">
                <a:solidFill>
                  <a:schemeClr val="tx1"/>
                </a:solidFill>
                <a:latin typeface="Raleway" pitchFamily="2" charset="0"/>
              </a:rPr>
              <a:t>The second most negative sentiment topic discussed by “Business” travellers are </a:t>
            </a:r>
            <a:r>
              <a:rPr lang="en-GB" sz="1000" b="1" dirty="0">
                <a:solidFill>
                  <a:srgbClr val="FFBB78"/>
                </a:solidFill>
                <a:latin typeface="Raleway" pitchFamily="2" charset="0"/>
              </a:rPr>
              <a:t>Customer Service/Flight Issue</a:t>
            </a:r>
            <a:r>
              <a:rPr lang="en-GB" sz="1000" b="1" dirty="0">
                <a:solidFill>
                  <a:schemeClr val="tx1"/>
                </a:solidFill>
                <a:latin typeface="Raleway" pitchFamily="2" charset="0"/>
              </a:rPr>
              <a:t>. </a:t>
            </a:r>
            <a:r>
              <a:rPr lang="en-GB" sz="1000" dirty="0">
                <a:solidFill>
                  <a:schemeClr val="tx1"/>
                </a:solidFill>
                <a:latin typeface="Raleway" pitchFamily="2" charset="0"/>
              </a:rPr>
              <a:t>This might be the other reasons of why they gave </a:t>
            </a:r>
            <a:r>
              <a:rPr lang="en-GB" sz="1000" b="1" dirty="0">
                <a:solidFill>
                  <a:schemeClr val="tx1"/>
                </a:solidFill>
                <a:latin typeface="Raleway" pitchFamily="2" charset="0"/>
              </a:rPr>
              <a:t>below 5 stars </a:t>
            </a:r>
            <a:r>
              <a:rPr lang="en-GB" sz="1000" b="1" i="1" dirty="0">
                <a:solidFill>
                  <a:schemeClr val="tx1"/>
                </a:solidFill>
                <a:latin typeface="Raleway" pitchFamily="2" charset="0"/>
              </a:rPr>
              <a:t>Overall Rating</a:t>
            </a:r>
            <a:r>
              <a:rPr lang="en-GB" sz="1000" dirty="0">
                <a:solidFill>
                  <a:schemeClr val="tx1"/>
                </a:solidFill>
                <a:latin typeface="Raleway" pitchFamily="2" charset="0"/>
              </a:rPr>
              <a:t> on average most of the time. </a:t>
            </a:r>
          </a:p>
          <a:p>
            <a:pPr marL="171450" indent="-171450">
              <a:buFont typeface="Arial" panose="020B0604020202020204" pitchFamily="34" charset="0"/>
              <a:buChar char="•"/>
            </a:pPr>
            <a:r>
              <a:rPr lang="en-GB" sz="1000" dirty="0">
                <a:solidFill>
                  <a:schemeClr val="tx1"/>
                </a:solidFill>
                <a:latin typeface="Raleway" pitchFamily="2" charset="0"/>
              </a:rPr>
              <a:t>Most of "Business" travellers are more likely </a:t>
            </a:r>
            <a:r>
              <a:rPr lang="en-GB" sz="1000" b="1" dirty="0">
                <a:solidFill>
                  <a:schemeClr val="tx1"/>
                </a:solidFill>
                <a:latin typeface="Raleway" pitchFamily="2" charset="0"/>
              </a:rPr>
              <a:t>not to tolerate cancelled/rebooked flight</a:t>
            </a:r>
            <a:r>
              <a:rPr lang="en-GB" sz="1000" dirty="0">
                <a:solidFill>
                  <a:schemeClr val="tx1"/>
                </a:solidFill>
                <a:latin typeface="Raleway" pitchFamily="2" charset="0"/>
              </a:rPr>
              <a:t> as they usually have already had on-time schedule for “Business Purpose”.</a:t>
            </a:r>
          </a:p>
          <a:p>
            <a:pPr marL="171450" indent="-171450">
              <a:buFont typeface="Arial" panose="020B0604020202020204" pitchFamily="34" charset="0"/>
              <a:buChar char="•"/>
            </a:pPr>
            <a:endParaRPr lang="en-GB" sz="1000" dirty="0">
              <a:solidFill>
                <a:schemeClr val="tx1"/>
              </a:solidFill>
              <a:latin typeface="Raleway" pitchFamily="2" charset="0"/>
            </a:endParaRPr>
          </a:p>
          <a:p>
            <a:r>
              <a:rPr lang="en-GB" sz="1000" b="1" dirty="0">
                <a:solidFill>
                  <a:schemeClr val="tx1"/>
                </a:solidFill>
                <a:latin typeface="Raleway" pitchFamily="2" charset="0"/>
              </a:rPr>
              <a:t>Solo Traveller</a:t>
            </a:r>
            <a:r>
              <a:rPr lang="en-GB" sz="1000" dirty="0">
                <a:solidFill>
                  <a:schemeClr val="tx1"/>
                </a:solidFill>
                <a:latin typeface="Raleway" pitchFamily="2" charset="0"/>
              </a:rPr>
              <a:t>:</a:t>
            </a:r>
          </a:p>
          <a:p>
            <a:pPr marL="171450" indent="-171450">
              <a:buFont typeface="Arial" panose="020B0604020202020204" pitchFamily="34" charset="0"/>
              <a:buChar char="•"/>
            </a:pPr>
            <a:r>
              <a:rPr lang="en-GB" sz="1000" dirty="0" err="1">
                <a:solidFill>
                  <a:schemeClr val="tx1"/>
                </a:solidFill>
                <a:latin typeface="Raleway" pitchFamily="2" charset="0"/>
              </a:rPr>
              <a:t>Comparead</a:t>
            </a:r>
            <a:r>
              <a:rPr lang="en-GB" sz="1000" dirty="0">
                <a:solidFill>
                  <a:schemeClr val="tx1"/>
                </a:solidFill>
                <a:latin typeface="Raleway" pitchFamily="2" charset="0"/>
              </a:rPr>
              <a:t> to “Solo” travellers, they seem to be most likely having </a:t>
            </a:r>
            <a:r>
              <a:rPr lang="en-GB" sz="1000" b="1" dirty="0">
                <a:solidFill>
                  <a:srgbClr val="1F77B4"/>
                </a:solidFill>
                <a:latin typeface="Raleway" pitchFamily="2" charset="0"/>
              </a:rPr>
              <a:t>Good-Inflight Experience </a:t>
            </a:r>
            <a:r>
              <a:rPr lang="en-GB" sz="1000" dirty="0">
                <a:solidFill>
                  <a:schemeClr val="tx1"/>
                </a:solidFill>
                <a:latin typeface="Raleway" pitchFamily="2" charset="0"/>
              </a:rPr>
              <a:t>in "First" and "Business" classes.</a:t>
            </a:r>
            <a:endParaRPr lang="en-GB" sz="1000" b="0" i="0" dirty="0">
              <a:solidFill>
                <a:schemeClr val="tx1"/>
              </a:solidFill>
              <a:effectLst/>
              <a:latin typeface="Raleway" pitchFamily="2" charset="0"/>
            </a:endParaRPr>
          </a:p>
        </p:txBody>
      </p:sp>
      <p:cxnSp>
        <p:nvCxnSpPr>
          <p:cNvPr id="21" name="Straight Arrow Connector 20">
            <a:extLst>
              <a:ext uri="{FF2B5EF4-FFF2-40B4-BE49-F238E27FC236}">
                <a16:creationId xmlns:a16="http://schemas.microsoft.com/office/drawing/2014/main" id="{2C640F00-83B5-DAF5-82E9-DE92052F0382}"/>
              </a:ext>
            </a:extLst>
          </p:cNvPr>
          <p:cNvCxnSpPr>
            <a:cxnSpLocks/>
          </p:cNvCxnSpPr>
          <p:nvPr/>
        </p:nvCxnSpPr>
        <p:spPr>
          <a:xfrm>
            <a:off x="1901730" y="2118767"/>
            <a:ext cx="574380" cy="5497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E48A9605-F68A-EF1A-21A6-02F650D1F7A5}"/>
              </a:ext>
            </a:extLst>
          </p:cNvPr>
          <p:cNvCxnSpPr>
            <a:cxnSpLocks/>
          </p:cNvCxnSpPr>
          <p:nvPr/>
        </p:nvCxnSpPr>
        <p:spPr>
          <a:xfrm flipH="1">
            <a:off x="2545852" y="2135146"/>
            <a:ext cx="452855" cy="5334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6F0029D9-5971-63A7-58FB-B749480D65BA}"/>
              </a:ext>
            </a:extLst>
          </p:cNvPr>
          <p:cNvCxnSpPr>
            <a:cxnSpLocks/>
          </p:cNvCxnSpPr>
          <p:nvPr/>
        </p:nvCxnSpPr>
        <p:spPr>
          <a:xfrm flipH="1">
            <a:off x="2696856" y="2084831"/>
            <a:ext cx="1413788" cy="5837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42B7C576-2E12-2282-58B0-8594C9B07D38}"/>
              </a:ext>
            </a:extLst>
          </p:cNvPr>
          <p:cNvSpPr txBox="1"/>
          <p:nvPr/>
        </p:nvSpPr>
        <p:spPr>
          <a:xfrm>
            <a:off x="1559985" y="4691006"/>
            <a:ext cx="3792008" cy="218100"/>
          </a:xfrm>
          <a:prstGeom prst="rect">
            <a:avLst/>
          </a:prstGeom>
          <a:noFill/>
        </p:spPr>
        <p:txBody>
          <a:bodyPr wrap="square" rtlCol="0">
            <a:spAutoFit/>
          </a:bodyPr>
          <a:lstStyle/>
          <a:p>
            <a:r>
              <a:rPr lang="en-GB" sz="800" b="1" dirty="0">
                <a:solidFill>
                  <a:srgbClr val="FF0000"/>
                </a:solidFill>
                <a:latin typeface="Raleway" pitchFamily="2" charset="0"/>
              </a:rPr>
              <a:t>Having </a:t>
            </a:r>
            <a:r>
              <a:rPr lang="en-GB" sz="800" b="1" dirty="0">
                <a:solidFill>
                  <a:srgbClr val="1F77B4"/>
                </a:solidFill>
                <a:latin typeface="Raleway" pitchFamily="2" charset="0"/>
              </a:rPr>
              <a:t>Good-Inflight Experience </a:t>
            </a:r>
            <a:r>
              <a:rPr lang="en-GB" sz="800" b="1" dirty="0">
                <a:solidFill>
                  <a:srgbClr val="FF0000"/>
                </a:solidFill>
                <a:latin typeface="Raleway" pitchFamily="2" charset="0"/>
              </a:rPr>
              <a:t>most of the time in “high class” seat type</a:t>
            </a:r>
            <a:endParaRPr lang="en-ID" sz="800" b="1" dirty="0">
              <a:solidFill>
                <a:srgbClr val="FF0000"/>
              </a:solidFill>
              <a:latin typeface="Raleway" pitchFamily="2" charset="0"/>
            </a:endParaRPr>
          </a:p>
        </p:txBody>
      </p:sp>
      <p:cxnSp>
        <p:nvCxnSpPr>
          <p:cNvPr id="36" name="Straight Arrow Connector 35">
            <a:extLst>
              <a:ext uri="{FF2B5EF4-FFF2-40B4-BE49-F238E27FC236}">
                <a16:creationId xmlns:a16="http://schemas.microsoft.com/office/drawing/2014/main" id="{DC7EF502-8615-B5DA-F3A9-99CA63B3A4C1}"/>
              </a:ext>
            </a:extLst>
          </p:cNvPr>
          <p:cNvCxnSpPr>
            <a:cxnSpLocks/>
            <a:endCxn id="35" idx="0"/>
          </p:cNvCxnSpPr>
          <p:nvPr/>
        </p:nvCxnSpPr>
        <p:spPr>
          <a:xfrm flipH="1">
            <a:off x="3455989" y="3906649"/>
            <a:ext cx="311639" cy="7843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a:extLst>
              <a:ext uri="{FF2B5EF4-FFF2-40B4-BE49-F238E27FC236}">
                <a16:creationId xmlns:a16="http://schemas.microsoft.com/office/drawing/2014/main" id="{5F352C8A-92F8-7AE1-9990-F181A5F12D6A}"/>
              </a:ext>
            </a:extLst>
          </p:cNvPr>
          <p:cNvCxnSpPr>
            <a:cxnSpLocks/>
            <a:endCxn id="35" idx="0"/>
          </p:cNvCxnSpPr>
          <p:nvPr/>
        </p:nvCxnSpPr>
        <p:spPr>
          <a:xfrm>
            <a:off x="2650028" y="3906649"/>
            <a:ext cx="805961" cy="7843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75875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22" presetClass="entr" presetSubtype="8"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par>
                                <p:cTn id="26" presetID="22" presetClass="entr" presetSubtype="8"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par>
                                <p:cTn id="32" presetID="22" presetClass="entr" presetSubtype="8"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500"/>
                                        <p:tgtEl>
                                          <p:spTgt spid="2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par>
                                <p:cTn id="38" presetID="22" presetClass="entr" presetSubtype="8"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left)">
                                      <p:cBhvr>
                                        <p:cTn id="40" dur="500"/>
                                        <p:tgtEl>
                                          <p:spTgt spid="36"/>
                                        </p:tgtEl>
                                      </p:cBhvr>
                                    </p:animEffect>
                                  </p:childTnLst>
                                </p:cTn>
                              </p:par>
                              <p:par>
                                <p:cTn id="41" presetID="22" presetClass="entr" presetSubtype="8"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p:bldP spid="19"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grpSp>
        <p:nvGrpSpPr>
          <p:cNvPr id="678" name="Google Shape;678;p29"/>
          <p:cNvGrpSpPr/>
          <p:nvPr/>
        </p:nvGrpSpPr>
        <p:grpSpPr>
          <a:xfrm>
            <a:off x="2195341" y="1818142"/>
            <a:ext cx="572700" cy="572700"/>
            <a:chOff x="2184500" y="2926753"/>
            <a:chExt cx="572700" cy="572700"/>
          </a:xfrm>
        </p:grpSpPr>
        <p:sp>
          <p:nvSpPr>
            <p:cNvPr id="679" name="Google Shape;679;p29"/>
            <p:cNvSpPr/>
            <p:nvPr/>
          </p:nvSpPr>
          <p:spPr>
            <a:xfrm>
              <a:off x="2184500" y="2926753"/>
              <a:ext cx="572700" cy="5727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9"/>
            <p:cNvSpPr/>
            <p:nvPr/>
          </p:nvSpPr>
          <p:spPr>
            <a:xfrm>
              <a:off x="2235330" y="2977603"/>
              <a:ext cx="471000" cy="4710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29"/>
          <p:cNvSpPr/>
          <p:nvPr/>
        </p:nvSpPr>
        <p:spPr>
          <a:xfrm>
            <a:off x="5104697" y="2882122"/>
            <a:ext cx="572700" cy="5727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9"/>
          <p:cNvSpPr/>
          <p:nvPr/>
        </p:nvSpPr>
        <p:spPr>
          <a:xfrm>
            <a:off x="5155547" y="2932972"/>
            <a:ext cx="471000" cy="47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9"/>
          <p:cNvSpPr/>
          <p:nvPr/>
        </p:nvSpPr>
        <p:spPr>
          <a:xfrm>
            <a:off x="3669327" y="2359366"/>
            <a:ext cx="572700" cy="5727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9"/>
          <p:cNvSpPr/>
          <p:nvPr/>
        </p:nvSpPr>
        <p:spPr>
          <a:xfrm>
            <a:off x="3726527" y="2410216"/>
            <a:ext cx="471000" cy="47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9"/>
          <p:cNvSpPr/>
          <p:nvPr/>
        </p:nvSpPr>
        <p:spPr>
          <a:xfrm>
            <a:off x="694743" y="1280295"/>
            <a:ext cx="572700" cy="5727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9"/>
          <p:cNvSpPr/>
          <p:nvPr/>
        </p:nvSpPr>
        <p:spPr>
          <a:xfrm>
            <a:off x="745593" y="1332149"/>
            <a:ext cx="471000" cy="47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txBox="1">
            <a:spLocks noGrp="1"/>
          </p:cNvSpPr>
          <p:nvPr>
            <p:ph type="subTitle" idx="15"/>
          </p:nvPr>
        </p:nvSpPr>
        <p:spPr>
          <a:xfrm>
            <a:off x="-276057" y="2227051"/>
            <a:ext cx="2514300" cy="55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00" dirty="0"/>
              <a:t>Brief introduction about this project</a:t>
            </a:r>
            <a:endParaRPr sz="900" dirty="0"/>
          </a:p>
        </p:txBody>
      </p:sp>
      <p:sp>
        <p:nvSpPr>
          <p:cNvPr id="688" name="Google Shape;688;p29"/>
          <p:cNvSpPr txBox="1">
            <a:spLocks noGrp="1"/>
          </p:cNvSpPr>
          <p:nvPr>
            <p:ph type="subTitle" idx="1"/>
          </p:nvPr>
        </p:nvSpPr>
        <p:spPr>
          <a:xfrm>
            <a:off x="1224541" y="2760508"/>
            <a:ext cx="2514300" cy="55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00" dirty="0"/>
              <a:t>How we can get the data?</a:t>
            </a:r>
            <a:endParaRPr sz="900" dirty="0"/>
          </a:p>
        </p:txBody>
      </p:sp>
      <p:sp>
        <p:nvSpPr>
          <p:cNvPr id="689" name="Google Shape;689;p29"/>
          <p:cNvSpPr txBox="1">
            <a:spLocks noGrp="1"/>
          </p:cNvSpPr>
          <p:nvPr>
            <p:ph type="subTitle" idx="14"/>
          </p:nvPr>
        </p:nvSpPr>
        <p:spPr>
          <a:xfrm>
            <a:off x="4133897" y="3824488"/>
            <a:ext cx="2514300" cy="55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900" dirty="0">
                <a:solidFill>
                  <a:schemeClr val="tx1"/>
                </a:solidFill>
                <a:ea typeface="Tahoma" panose="020B0604030504040204" pitchFamily="34" charset="0"/>
                <a:cs typeface="Tahoma" panose="020B0604030504040204" pitchFamily="34" charset="0"/>
              </a:rPr>
              <a:t>What topics are mainly discussed?</a:t>
            </a:r>
            <a:endParaRPr lang="en-GB" sz="900" dirty="0"/>
          </a:p>
        </p:txBody>
      </p:sp>
      <p:sp>
        <p:nvSpPr>
          <p:cNvPr id="690" name="Google Shape;690;p29"/>
          <p:cNvSpPr txBox="1">
            <a:spLocks noGrp="1"/>
          </p:cNvSpPr>
          <p:nvPr>
            <p:ph type="subTitle" idx="13"/>
          </p:nvPr>
        </p:nvSpPr>
        <p:spPr>
          <a:xfrm>
            <a:off x="2698527" y="3305118"/>
            <a:ext cx="2514300" cy="55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900" dirty="0"/>
              <a:t>Exploratory Data Analysis</a:t>
            </a:r>
            <a:endParaRPr sz="900" dirty="0"/>
          </a:p>
        </p:txBody>
      </p:sp>
      <p:sp>
        <p:nvSpPr>
          <p:cNvPr id="691" name="Google Shape;691;p29"/>
          <p:cNvSpPr txBox="1">
            <a:spLocks noGrp="1"/>
          </p:cNvSpPr>
          <p:nvPr>
            <p:ph type="subTitle" idx="2"/>
          </p:nvPr>
        </p:nvSpPr>
        <p:spPr>
          <a:xfrm>
            <a:off x="-276057" y="1856120"/>
            <a:ext cx="25143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692" name="Google Shape;692;p29"/>
          <p:cNvSpPr txBox="1">
            <a:spLocks noGrp="1"/>
          </p:cNvSpPr>
          <p:nvPr>
            <p:ph type="subTitle" idx="3"/>
          </p:nvPr>
        </p:nvSpPr>
        <p:spPr>
          <a:xfrm>
            <a:off x="2427444" y="2934187"/>
            <a:ext cx="3056466"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Uncover Insights</a:t>
            </a:r>
            <a:endParaRPr dirty="0"/>
          </a:p>
        </p:txBody>
      </p:sp>
      <p:sp>
        <p:nvSpPr>
          <p:cNvPr id="693" name="Google Shape;693;p29"/>
          <p:cNvSpPr txBox="1">
            <a:spLocks noGrp="1"/>
          </p:cNvSpPr>
          <p:nvPr>
            <p:ph type="subTitle" idx="4"/>
          </p:nvPr>
        </p:nvSpPr>
        <p:spPr>
          <a:xfrm>
            <a:off x="1224541" y="2394607"/>
            <a:ext cx="25143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Preparation</a:t>
            </a:r>
            <a:endParaRPr dirty="0"/>
          </a:p>
        </p:txBody>
      </p:sp>
      <p:sp>
        <p:nvSpPr>
          <p:cNvPr id="694" name="Google Shape;694;p29"/>
          <p:cNvSpPr txBox="1">
            <a:spLocks noGrp="1"/>
          </p:cNvSpPr>
          <p:nvPr>
            <p:ph type="subTitle" idx="5"/>
          </p:nvPr>
        </p:nvSpPr>
        <p:spPr>
          <a:xfrm>
            <a:off x="4133897" y="3458587"/>
            <a:ext cx="25143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Topic Modeling</a:t>
            </a:r>
            <a:endParaRPr dirty="0"/>
          </a:p>
        </p:txBody>
      </p:sp>
      <p:sp>
        <p:nvSpPr>
          <p:cNvPr id="695" name="Google Shape;695;p29"/>
          <p:cNvSpPr txBox="1">
            <a:spLocks noGrp="1"/>
          </p:cNvSpPr>
          <p:nvPr>
            <p:ph type="sldNum" idx="12"/>
          </p:nvPr>
        </p:nvSpPr>
        <p:spPr>
          <a:xfrm>
            <a:off x="720000"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sz="1000"/>
          </a:p>
        </p:txBody>
      </p:sp>
      <p:sp>
        <p:nvSpPr>
          <p:cNvPr id="696" name="Google Shape;696;p29"/>
          <p:cNvSpPr txBox="1">
            <a:spLocks noGrp="1"/>
          </p:cNvSpPr>
          <p:nvPr>
            <p:ph type="title" idx="9"/>
          </p:nvPr>
        </p:nvSpPr>
        <p:spPr>
          <a:xfrm>
            <a:off x="713225" y="541939"/>
            <a:ext cx="77175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Table of </a:t>
            </a:r>
            <a:r>
              <a:rPr lang="en" dirty="0">
                <a:highlight>
                  <a:srgbClr val="FFC000"/>
                </a:highlight>
              </a:rPr>
              <a:t>Contents</a:t>
            </a:r>
            <a:endParaRPr dirty="0">
              <a:highlight>
                <a:srgbClr val="FFC000"/>
              </a:highlight>
            </a:endParaRPr>
          </a:p>
        </p:txBody>
      </p:sp>
      <p:sp>
        <p:nvSpPr>
          <p:cNvPr id="697" name="Google Shape;697;p29"/>
          <p:cNvSpPr txBox="1">
            <a:spLocks noGrp="1"/>
          </p:cNvSpPr>
          <p:nvPr>
            <p:ph type="title"/>
          </p:nvPr>
        </p:nvSpPr>
        <p:spPr>
          <a:xfrm>
            <a:off x="2168786" y="1872774"/>
            <a:ext cx="620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698" name="Google Shape;698;p29"/>
          <p:cNvSpPr txBox="1">
            <a:spLocks noGrp="1"/>
          </p:cNvSpPr>
          <p:nvPr>
            <p:ph type="title" idx="8"/>
          </p:nvPr>
        </p:nvSpPr>
        <p:spPr>
          <a:xfrm>
            <a:off x="670743" y="1327078"/>
            <a:ext cx="620700" cy="447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1</a:t>
            </a:r>
            <a:endParaRPr dirty="0"/>
          </a:p>
        </p:txBody>
      </p:sp>
      <p:sp>
        <p:nvSpPr>
          <p:cNvPr id="699" name="Google Shape;699;p29"/>
          <p:cNvSpPr txBox="1">
            <a:spLocks noGrp="1"/>
          </p:cNvSpPr>
          <p:nvPr>
            <p:ph type="title" idx="6"/>
          </p:nvPr>
        </p:nvSpPr>
        <p:spPr>
          <a:xfrm>
            <a:off x="5080697" y="2926722"/>
            <a:ext cx="620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00" name="Google Shape;700;p29"/>
          <p:cNvSpPr txBox="1">
            <a:spLocks noGrp="1"/>
          </p:cNvSpPr>
          <p:nvPr>
            <p:ph type="title" idx="7"/>
          </p:nvPr>
        </p:nvSpPr>
        <p:spPr>
          <a:xfrm>
            <a:off x="3645327" y="2405145"/>
            <a:ext cx="620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2" name="Google Shape;681;p29">
            <a:extLst>
              <a:ext uri="{FF2B5EF4-FFF2-40B4-BE49-F238E27FC236}">
                <a16:creationId xmlns:a16="http://schemas.microsoft.com/office/drawing/2014/main" id="{41D6776E-2350-378F-FDF5-2293EF89ED79}"/>
              </a:ext>
            </a:extLst>
          </p:cNvPr>
          <p:cNvSpPr/>
          <p:nvPr/>
        </p:nvSpPr>
        <p:spPr>
          <a:xfrm>
            <a:off x="6671649" y="3455322"/>
            <a:ext cx="572700" cy="5727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682;p29">
            <a:extLst>
              <a:ext uri="{FF2B5EF4-FFF2-40B4-BE49-F238E27FC236}">
                <a16:creationId xmlns:a16="http://schemas.microsoft.com/office/drawing/2014/main" id="{24B4CD13-BF5A-2E49-65B5-43915F3F90CF}"/>
              </a:ext>
            </a:extLst>
          </p:cNvPr>
          <p:cNvSpPr/>
          <p:nvPr/>
        </p:nvSpPr>
        <p:spPr>
          <a:xfrm>
            <a:off x="6722499" y="3506172"/>
            <a:ext cx="471000" cy="47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89;p29">
            <a:extLst>
              <a:ext uri="{FF2B5EF4-FFF2-40B4-BE49-F238E27FC236}">
                <a16:creationId xmlns:a16="http://schemas.microsoft.com/office/drawing/2014/main" id="{E96843BF-E79A-4E2E-3C92-9C506D9B6950}"/>
              </a:ext>
            </a:extLst>
          </p:cNvPr>
          <p:cNvSpPr txBox="1">
            <a:spLocks/>
          </p:cNvSpPr>
          <p:nvPr/>
        </p:nvSpPr>
        <p:spPr>
          <a:xfrm>
            <a:off x="5700849" y="4397688"/>
            <a:ext cx="2514300" cy="55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1"/>
              </a:buClr>
              <a:buSzPts val="1400"/>
              <a:buFont typeface="Raleway"/>
              <a:buNone/>
              <a:defRPr sz="1400" b="0"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9pPr>
          </a:lstStyle>
          <a:p>
            <a:pPr marL="0" indent="0"/>
            <a:r>
              <a:rPr lang="en-GB" sz="900" dirty="0"/>
              <a:t>Recommendation for British Airways</a:t>
            </a:r>
          </a:p>
        </p:txBody>
      </p:sp>
      <p:sp>
        <p:nvSpPr>
          <p:cNvPr id="5" name="Google Shape;694;p29">
            <a:extLst>
              <a:ext uri="{FF2B5EF4-FFF2-40B4-BE49-F238E27FC236}">
                <a16:creationId xmlns:a16="http://schemas.microsoft.com/office/drawing/2014/main" id="{D9B7B6AA-F5E2-E6F7-E550-6AE785659967}"/>
              </a:ext>
            </a:extLst>
          </p:cNvPr>
          <p:cNvSpPr txBox="1">
            <a:spLocks/>
          </p:cNvSpPr>
          <p:nvPr/>
        </p:nvSpPr>
        <p:spPr>
          <a:xfrm>
            <a:off x="5700849" y="4031787"/>
            <a:ext cx="25143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1"/>
              </a:buClr>
              <a:buSzPts val="1600"/>
              <a:buFont typeface="Raleway"/>
              <a:buNone/>
              <a:defRPr sz="1600" b="1" i="0" u="none" strike="noStrike" cap="none">
                <a:solidFill>
                  <a:schemeClr val="dk1"/>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D" dirty="0"/>
              <a:t>Recommendations</a:t>
            </a:r>
          </a:p>
        </p:txBody>
      </p:sp>
      <p:sp>
        <p:nvSpPr>
          <p:cNvPr id="6" name="Google Shape;699;p29">
            <a:extLst>
              <a:ext uri="{FF2B5EF4-FFF2-40B4-BE49-F238E27FC236}">
                <a16:creationId xmlns:a16="http://schemas.microsoft.com/office/drawing/2014/main" id="{5E86A79A-9361-6CF7-6BF5-C7B99539AE34}"/>
              </a:ext>
            </a:extLst>
          </p:cNvPr>
          <p:cNvSpPr txBox="1">
            <a:spLocks/>
          </p:cNvSpPr>
          <p:nvPr/>
        </p:nvSpPr>
        <p:spPr>
          <a:xfrm>
            <a:off x="6647649" y="3499922"/>
            <a:ext cx="620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Raleway"/>
              <a:buNone/>
              <a:defRPr sz="1800" b="1" i="0" u="none" strike="noStrike" cap="none">
                <a:solidFill>
                  <a:schemeClr val="dk1"/>
                </a:solidFill>
                <a:latin typeface="Raleway"/>
                <a:ea typeface="Raleway"/>
                <a:cs typeface="Raleway"/>
                <a:sym typeface="Raleway"/>
              </a:defRPr>
            </a:lvl1pPr>
            <a:lvl2pPr marR="0" lvl="1"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9pPr>
          </a:lstStyle>
          <a:p>
            <a:r>
              <a:rPr lang="en" dirty="0"/>
              <a:t>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grpSp>
        <p:nvGrpSpPr>
          <p:cNvPr id="714" name="Google Shape;714;p31"/>
          <p:cNvGrpSpPr/>
          <p:nvPr/>
        </p:nvGrpSpPr>
        <p:grpSpPr>
          <a:xfrm>
            <a:off x="5409207" y="1338587"/>
            <a:ext cx="928060" cy="928003"/>
            <a:chOff x="2184500" y="1063131"/>
            <a:chExt cx="572700" cy="572700"/>
          </a:xfrm>
        </p:grpSpPr>
        <p:sp>
          <p:nvSpPr>
            <p:cNvPr id="715" name="Google Shape;715;p31"/>
            <p:cNvSpPr/>
            <p:nvPr/>
          </p:nvSpPr>
          <p:spPr>
            <a:xfrm>
              <a:off x="2184500" y="1063131"/>
              <a:ext cx="572700" cy="5727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2235330" y="1113981"/>
              <a:ext cx="471000" cy="4710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31"/>
          <p:cNvSpPr txBox="1">
            <a:spLocks noGrp="1"/>
          </p:cNvSpPr>
          <p:nvPr>
            <p:ph type="title"/>
          </p:nvPr>
        </p:nvSpPr>
        <p:spPr>
          <a:xfrm>
            <a:off x="2935690" y="2435125"/>
            <a:ext cx="5875096" cy="69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Recommendations</a:t>
            </a:r>
            <a:endParaRPr dirty="0"/>
          </a:p>
        </p:txBody>
      </p:sp>
      <p:sp>
        <p:nvSpPr>
          <p:cNvPr id="718" name="Google Shape;718;p31"/>
          <p:cNvSpPr txBox="1">
            <a:spLocks noGrp="1"/>
          </p:cNvSpPr>
          <p:nvPr>
            <p:ph type="subTitle" idx="1"/>
          </p:nvPr>
        </p:nvSpPr>
        <p:spPr>
          <a:xfrm>
            <a:off x="4374588" y="3215075"/>
            <a:ext cx="2997300" cy="328094"/>
          </a:xfrm>
          <a:prstGeom prst="rect">
            <a:avLst/>
          </a:prstGeom>
        </p:spPr>
        <p:txBody>
          <a:bodyPr spcFirstLastPara="1" wrap="square" lIns="91425" tIns="91425" rIns="91425" bIns="91425" anchor="t" anchorCtr="0">
            <a:noAutofit/>
          </a:bodyPr>
          <a:lstStyle/>
          <a:p>
            <a:pPr marL="0" indent="0"/>
            <a:r>
              <a:rPr lang="en-GB" sz="1200" dirty="0"/>
              <a:t>Recommendation for British Airways</a:t>
            </a:r>
          </a:p>
        </p:txBody>
      </p:sp>
      <p:sp>
        <p:nvSpPr>
          <p:cNvPr id="719" name="Google Shape;719;p31"/>
          <p:cNvSpPr txBox="1">
            <a:spLocks noGrp="1"/>
          </p:cNvSpPr>
          <p:nvPr>
            <p:ph type="sldNum" idx="12"/>
          </p:nvPr>
        </p:nvSpPr>
        <p:spPr>
          <a:xfrm>
            <a:off x="8168400"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20</a:t>
            </a:fld>
            <a:endParaRPr sz="1000" dirty="0"/>
          </a:p>
        </p:txBody>
      </p:sp>
      <p:sp>
        <p:nvSpPr>
          <p:cNvPr id="720" name="Google Shape;720;p31"/>
          <p:cNvSpPr/>
          <p:nvPr/>
        </p:nvSpPr>
        <p:spPr>
          <a:xfrm>
            <a:off x="0" y="0"/>
            <a:ext cx="28851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txBox="1">
            <a:spLocks noGrp="1"/>
          </p:cNvSpPr>
          <p:nvPr>
            <p:ph type="title" idx="3"/>
          </p:nvPr>
        </p:nvSpPr>
        <p:spPr>
          <a:xfrm>
            <a:off x="5005004" y="1420984"/>
            <a:ext cx="1736400" cy="5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grpSp>
        <p:nvGrpSpPr>
          <p:cNvPr id="10" name="Group 9">
            <a:extLst>
              <a:ext uri="{FF2B5EF4-FFF2-40B4-BE49-F238E27FC236}">
                <a16:creationId xmlns:a16="http://schemas.microsoft.com/office/drawing/2014/main" id="{DAD0C6DE-E1D9-54BE-E1EE-802F435C5822}"/>
              </a:ext>
            </a:extLst>
          </p:cNvPr>
          <p:cNvGrpSpPr/>
          <p:nvPr/>
        </p:nvGrpSpPr>
        <p:grpSpPr>
          <a:xfrm>
            <a:off x="59579" y="1761159"/>
            <a:ext cx="3348194" cy="2047232"/>
            <a:chOff x="333214" y="315344"/>
            <a:chExt cx="3683573" cy="2211279"/>
          </a:xfrm>
        </p:grpSpPr>
        <p:grpSp>
          <p:nvGrpSpPr>
            <p:cNvPr id="6" name="Google Shape;802;p38">
              <a:extLst>
                <a:ext uri="{FF2B5EF4-FFF2-40B4-BE49-F238E27FC236}">
                  <a16:creationId xmlns:a16="http://schemas.microsoft.com/office/drawing/2014/main" id="{F38EBF0F-A19A-416B-BFE6-06BEEC65E90E}"/>
                </a:ext>
              </a:extLst>
            </p:cNvPr>
            <p:cNvGrpSpPr/>
            <p:nvPr/>
          </p:nvGrpSpPr>
          <p:grpSpPr>
            <a:xfrm>
              <a:off x="333214" y="315344"/>
              <a:ext cx="3683573" cy="2211279"/>
              <a:chOff x="4854325" y="1936705"/>
              <a:chExt cx="3569700" cy="2142920"/>
            </a:xfrm>
          </p:grpSpPr>
          <p:sp>
            <p:nvSpPr>
              <p:cNvPr id="7" name="Google Shape;803;p38">
                <a:extLst>
                  <a:ext uri="{FF2B5EF4-FFF2-40B4-BE49-F238E27FC236}">
                    <a16:creationId xmlns:a16="http://schemas.microsoft.com/office/drawing/2014/main" id="{69EB5D46-952F-252A-40FB-76D889C11C71}"/>
                  </a:ext>
                </a:extLst>
              </p:cNvPr>
              <p:cNvSpPr/>
              <p:nvPr/>
            </p:nvSpPr>
            <p:spPr>
              <a:xfrm>
                <a:off x="5044081" y="1936705"/>
                <a:ext cx="3190200" cy="1990200"/>
              </a:xfrm>
              <a:prstGeom prst="round2SameRect">
                <a:avLst>
                  <a:gd name="adj1" fmla="val 10910"/>
                  <a:gd name="adj2" fmla="val 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8" name="Google Shape;804;p38">
                <a:extLst>
                  <a:ext uri="{FF2B5EF4-FFF2-40B4-BE49-F238E27FC236}">
                    <a16:creationId xmlns:a16="http://schemas.microsoft.com/office/drawing/2014/main" id="{D934E8DB-33CD-E889-C79F-3ED1CE6705F5}"/>
                  </a:ext>
                </a:extLst>
              </p:cNvPr>
              <p:cNvSpPr/>
              <p:nvPr/>
            </p:nvSpPr>
            <p:spPr>
              <a:xfrm rot="10800000">
                <a:off x="4854325" y="3926925"/>
                <a:ext cx="3569700" cy="152700"/>
              </a:xfrm>
              <a:prstGeom prst="round2SameRect">
                <a:avLst>
                  <a:gd name="adj1" fmla="val 50000"/>
                  <a:gd name="adj2" fmla="val 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 name="Google Shape;805;p38">
                <a:extLst>
                  <a:ext uri="{FF2B5EF4-FFF2-40B4-BE49-F238E27FC236}">
                    <a16:creationId xmlns:a16="http://schemas.microsoft.com/office/drawing/2014/main" id="{250285AB-7FF6-5DC0-7CAD-64A640D85356}"/>
                  </a:ext>
                </a:extLst>
              </p:cNvPr>
              <p:cNvSpPr/>
              <p:nvPr/>
            </p:nvSpPr>
            <p:spPr>
              <a:xfrm>
                <a:off x="6606475" y="2008050"/>
                <a:ext cx="65400" cy="65400"/>
              </a:xfrm>
              <a:prstGeom prst="ellipse">
                <a:avLst/>
              </a:pr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4" name="Picture 3">
              <a:extLst>
                <a:ext uri="{FF2B5EF4-FFF2-40B4-BE49-F238E27FC236}">
                  <a16:creationId xmlns:a16="http://schemas.microsoft.com/office/drawing/2014/main" id="{588F6C8B-8448-3827-43AC-FD0773FB0F01}"/>
                </a:ext>
              </a:extLst>
            </p:cNvPr>
            <p:cNvPicPr>
              <a:picLocks noChangeAspect="1"/>
            </p:cNvPicPr>
            <p:nvPr/>
          </p:nvPicPr>
          <p:blipFill>
            <a:blip r:embed="rId3"/>
            <a:stretch>
              <a:fillRect/>
            </a:stretch>
          </p:blipFill>
          <p:spPr>
            <a:xfrm>
              <a:off x="628425" y="561822"/>
              <a:ext cx="3085193" cy="1735421"/>
            </a:xfrm>
            <a:prstGeom prst="rect">
              <a:avLst/>
            </a:prstGeom>
          </p:spPr>
        </p:pic>
      </p:grpSp>
    </p:spTree>
    <p:extLst>
      <p:ext uri="{BB962C8B-B14F-4D97-AF65-F5344CB8AC3E}">
        <p14:creationId xmlns:p14="http://schemas.microsoft.com/office/powerpoint/2010/main" val="3325036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2384" name="Google Shape;2384;p39"/>
          <p:cNvSpPr txBox="1">
            <a:spLocks noGrp="1"/>
          </p:cNvSpPr>
          <p:nvPr>
            <p:ph type="title"/>
          </p:nvPr>
        </p:nvSpPr>
        <p:spPr>
          <a:xfrm>
            <a:off x="713225" y="541939"/>
            <a:ext cx="77175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ighlight>
                  <a:schemeClr val="accent1"/>
                </a:highlight>
              </a:rPr>
              <a:t>Recommendations</a:t>
            </a:r>
            <a:endParaRPr dirty="0"/>
          </a:p>
        </p:txBody>
      </p:sp>
      <p:sp>
        <p:nvSpPr>
          <p:cNvPr id="2385" name="Google Shape;2385;p39"/>
          <p:cNvSpPr txBox="1">
            <a:spLocks noGrp="1"/>
          </p:cNvSpPr>
          <p:nvPr>
            <p:ph type="sldNum" idx="12"/>
          </p:nvPr>
        </p:nvSpPr>
        <p:spPr>
          <a:xfrm>
            <a:off x="720025" y="4604400"/>
            <a:ext cx="248619" cy="2155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21</a:t>
            </a:fld>
            <a:endParaRPr sz="1000" dirty="0"/>
          </a:p>
        </p:txBody>
      </p:sp>
      <p:sp>
        <p:nvSpPr>
          <p:cNvPr id="3" name="TextBox 2">
            <a:extLst>
              <a:ext uri="{FF2B5EF4-FFF2-40B4-BE49-F238E27FC236}">
                <a16:creationId xmlns:a16="http://schemas.microsoft.com/office/drawing/2014/main" id="{D28A5FE8-FD32-74AD-E6F2-AA2B07BF87B2}"/>
              </a:ext>
            </a:extLst>
          </p:cNvPr>
          <p:cNvSpPr txBox="1"/>
          <p:nvPr/>
        </p:nvSpPr>
        <p:spPr>
          <a:xfrm>
            <a:off x="234950" y="1258419"/>
            <a:ext cx="8591550" cy="2554545"/>
          </a:xfrm>
          <a:prstGeom prst="rect">
            <a:avLst/>
          </a:prstGeom>
          <a:noFill/>
        </p:spPr>
        <p:txBody>
          <a:bodyPr wrap="square">
            <a:spAutoFit/>
          </a:bodyPr>
          <a:lstStyle/>
          <a:p>
            <a:r>
              <a:rPr lang="en-GB" sz="1000" b="1" i="0" dirty="0">
                <a:solidFill>
                  <a:schemeClr val="tx1"/>
                </a:solidFill>
                <a:effectLst/>
                <a:latin typeface="Raleway" pitchFamily="2" charset="0"/>
              </a:rPr>
              <a:t>Delayed/Cancelled Airline</a:t>
            </a:r>
          </a:p>
          <a:p>
            <a:pPr marL="171450" indent="-171450">
              <a:buFont typeface="Arial" panose="020B0604020202020204" pitchFamily="34" charset="0"/>
              <a:buChar char="•"/>
            </a:pPr>
            <a:r>
              <a:rPr lang="en-GB" sz="1000" b="0" i="0" dirty="0">
                <a:solidFill>
                  <a:schemeClr val="tx1"/>
                </a:solidFill>
                <a:effectLst/>
                <a:latin typeface="Raleway" pitchFamily="2" charset="0"/>
              </a:rPr>
              <a:t>Be transparent about the reasons of delayed and </a:t>
            </a:r>
            <a:r>
              <a:rPr lang="en-GB" sz="1000" dirty="0">
                <a:solidFill>
                  <a:schemeClr val="tx1"/>
                </a:solidFill>
                <a:latin typeface="Raleway" pitchFamily="2" charset="0"/>
              </a:rPr>
              <a:t>cancelled </a:t>
            </a:r>
            <a:r>
              <a:rPr lang="en-GB" sz="1000" b="0" i="0" dirty="0">
                <a:solidFill>
                  <a:schemeClr val="tx1"/>
                </a:solidFill>
                <a:effectLst/>
                <a:latin typeface="Raleway" pitchFamily="2" charset="0"/>
              </a:rPr>
              <a:t>flights.</a:t>
            </a:r>
          </a:p>
          <a:p>
            <a:pPr marL="171450" indent="-171450">
              <a:buFont typeface="Arial" panose="020B0604020202020204" pitchFamily="34" charset="0"/>
              <a:buChar char="•"/>
            </a:pPr>
            <a:r>
              <a:rPr lang="en-GB" sz="1000" b="0" i="0" dirty="0">
                <a:solidFill>
                  <a:schemeClr val="tx1"/>
                </a:solidFill>
                <a:effectLst/>
                <a:latin typeface="Raleway" pitchFamily="2" charset="0"/>
              </a:rPr>
              <a:t>Offer compensation (in the form of </a:t>
            </a:r>
            <a:r>
              <a:rPr lang="en-GB" sz="1000" dirty="0">
                <a:solidFill>
                  <a:schemeClr val="tx1"/>
                </a:solidFill>
                <a:latin typeface="Raleway" pitchFamily="2" charset="0"/>
              </a:rPr>
              <a:t>snacks/vouchers/cashes</a:t>
            </a:r>
            <a:r>
              <a:rPr lang="en-GB" sz="1000" b="0" i="0" dirty="0">
                <a:solidFill>
                  <a:schemeClr val="tx1"/>
                </a:solidFill>
                <a:effectLst/>
                <a:latin typeface="Raleway" pitchFamily="2" charset="0"/>
              </a:rPr>
              <a:t>) if the delayed</a:t>
            </a:r>
            <a:r>
              <a:rPr lang="en-GB" sz="1000" dirty="0">
                <a:solidFill>
                  <a:schemeClr val="tx1"/>
                </a:solidFill>
                <a:latin typeface="Raleway" pitchFamily="2" charset="0"/>
              </a:rPr>
              <a:t>/cancelled</a:t>
            </a:r>
            <a:r>
              <a:rPr lang="en-GB" sz="1000" b="0" i="0" dirty="0">
                <a:solidFill>
                  <a:schemeClr val="tx1"/>
                </a:solidFill>
                <a:effectLst/>
                <a:latin typeface="Raleway" pitchFamily="2" charset="0"/>
              </a:rPr>
              <a:t> airplane is due to factors within their control, such as maintenance issues all of sudden.</a:t>
            </a:r>
            <a:endParaRPr lang="en-GB" sz="1000" dirty="0">
              <a:solidFill>
                <a:schemeClr val="tx1"/>
              </a:solidFill>
              <a:latin typeface="Raleway" pitchFamily="2" charset="0"/>
            </a:endParaRPr>
          </a:p>
          <a:p>
            <a:pPr marL="171450" indent="-171450">
              <a:buFont typeface="Arial" panose="020B0604020202020204" pitchFamily="34" charset="0"/>
              <a:buChar char="•"/>
            </a:pPr>
            <a:r>
              <a:rPr lang="en-GB" sz="1000" b="0" i="0" dirty="0">
                <a:solidFill>
                  <a:schemeClr val="tx1"/>
                </a:solidFill>
                <a:effectLst/>
                <a:latin typeface="Raleway" pitchFamily="2" charset="0"/>
              </a:rPr>
              <a:t>If the delay results in an overnight stay, the airline should provide vouchers for food and accommodation to stay overnight.</a:t>
            </a:r>
            <a:endParaRPr lang="en-GB" sz="1000" dirty="0">
              <a:solidFill>
                <a:schemeClr val="tx1"/>
              </a:solidFill>
              <a:latin typeface="Raleway" pitchFamily="2" charset="0"/>
            </a:endParaRPr>
          </a:p>
          <a:p>
            <a:pPr marL="171450" indent="-171450">
              <a:buFont typeface="Arial" panose="020B0604020202020204" pitchFamily="34" charset="0"/>
              <a:buChar char="•"/>
            </a:pPr>
            <a:r>
              <a:rPr lang="en-GB" sz="1000" b="0" i="0" dirty="0">
                <a:solidFill>
                  <a:schemeClr val="tx1"/>
                </a:solidFill>
                <a:effectLst/>
                <a:latin typeface="Raleway" pitchFamily="2" charset="0"/>
              </a:rPr>
              <a:t>If the customer is in a hurry to get the destination on-time (especially “Business” traveller), the airline should provide alternative transportation such as a train or rental-car if it’s possible, to ensure the </a:t>
            </a:r>
            <a:r>
              <a:rPr lang="en-GB" sz="1000" dirty="0">
                <a:solidFill>
                  <a:schemeClr val="tx1"/>
                </a:solidFill>
                <a:latin typeface="Raleway" pitchFamily="2" charset="0"/>
              </a:rPr>
              <a:t>customer</a:t>
            </a:r>
            <a:r>
              <a:rPr lang="en-GB" sz="1000" b="0" i="0" dirty="0">
                <a:solidFill>
                  <a:schemeClr val="tx1"/>
                </a:solidFill>
                <a:effectLst/>
                <a:latin typeface="Raleway" pitchFamily="2" charset="0"/>
              </a:rPr>
              <a:t> reaches their destination on-time.</a:t>
            </a:r>
          </a:p>
          <a:p>
            <a:pPr marL="285750" indent="-285750">
              <a:buFont typeface="Arial" panose="020B0604020202020204" pitchFamily="34" charset="0"/>
              <a:buChar char="•"/>
            </a:pPr>
            <a:endParaRPr lang="en-GB" sz="1000" dirty="0">
              <a:solidFill>
                <a:schemeClr val="tx1"/>
              </a:solidFill>
              <a:latin typeface="Raleway" pitchFamily="2" charset="0"/>
            </a:endParaRPr>
          </a:p>
          <a:p>
            <a:r>
              <a:rPr lang="en-GB" sz="1000" b="1" dirty="0">
                <a:solidFill>
                  <a:schemeClr val="tx1"/>
                </a:solidFill>
                <a:latin typeface="Raleway" pitchFamily="2" charset="0"/>
              </a:rPr>
              <a:t>Other Categories</a:t>
            </a:r>
          </a:p>
          <a:p>
            <a:pPr marL="171450" indent="-171450">
              <a:buFont typeface="Arial" panose="020B0604020202020204" pitchFamily="34" charset="0"/>
              <a:buChar char="•"/>
            </a:pPr>
            <a:r>
              <a:rPr lang="en-GB" sz="1000" b="0" i="0" dirty="0">
                <a:solidFill>
                  <a:schemeClr val="tx1"/>
                </a:solidFill>
                <a:effectLst/>
                <a:latin typeface="Raleway" pitchFamily="2" charset="0"/>
              </a:rPr>
              <a:t>Keep assisting and getting in touch with customers in seeking for compensation/reimbursement/refund from the airline. </a:t>
            </a:r>
          </a:p>
          <a:p>
            <a:pPr marL="171450" indent="-171450">
              <a:buFont typeface="Arial" panose="020B0604020202020204" pitchFamily="34" charset="0"/>
              <a:buChar char="•"/>
            </a:pPr>
            <a:r>
              <a:rPr lang="en-GB" sz="1000" dirty="0">
                <a:solidFill>
                  <a:schemeClr val="tx1"/>
                </a:solidFill>
                <a:latin typeface="Raleway" pitchFamily="2" charset="0"/>
              </a:rPr>
              <a:t>Handle the compensation/reimbursement/refund as </a:t>
            </a:r>
            <a:r>
              <a:rPr lang="en-GB" sz="1000" b="0" i="0" dirty="0">
                <a:solidFill>
                  <a:schemeClr val="tx1"/>
                </a:solidFill>
                <a:effectLst/>
                <a:latin typeface="Raleway" pitchFamily="2" charset="0"/>
              </a:rPr>
              <a:t>soon as possible.</a:t>
            </a:r>
            <a:endParaRPr lang="en-GB" sz="1000" b="1" i="0" dirty="0">
              <a:solidFill>
                <a:schemeClr val="tx1"/>
              </a:solidFill>
              <a:effectLst/>
              <a:latin typeface="Raleway" pitchFamily="2" charset="0"/>
            </a:endParaRPr>
          </a:p>
          <a:p>
            <a:pPr marL="171450" indent="-171450">
              <a:buFont typeface="Arial" panose="020B0604020202020204" pitchFamily="34" charset="0"/>
              <a:buChar char="•"/>
            </a:pPr>
            <a:r>
              <a:rPr lang="en-GB" sz="1000" dirty="0">
                <a:solidFill>
                  <a:schemeClr val="tx1"/>
                </a:solidFill>
                <a:latin typeface="Raleway" pitchFamily="2" charset="0"/>
              </a:rPr>
              <a:t>Re-design the seat on airplane so that can provide comfort, especially for those who have long leg problem .</a:t>
            </a:r>
          </a:p>
          <a:p>
            <a:pPr marL="171450" indent="-171450">
              <a:buFont typeface="Arial" panose="020B0604020202020204" pitchFamily="34" charset="0"/>
              <a:buChar char="•"/>
            </a:pPr>
            <a:r>
              <a:rPr lang="en-GB" sz="1000" b="0" i="0" dirty="0">
                <a:solidFill>
                  <a:schemeClr val="tx1"/>
                </a:solidFill>
                <a:effectLst/>
                <a:latin typeface="Raleway" pitchFamily="2" charset="0"/>
              </a:rPr>
              <a:t>Ensure that airline staff are well-trained, motivated, and satisfied with their jobs. Happy employees are more likely to provide excellent customer service.</a:t>
            </a:r>
          </a:p>
          <a:p>
            <a:pPr marL="171450" indent="-171450">
              <a:buFont typeface="Arial" panose="020B0604020202020204" pitchFamily="34" charset="0"/>
              <a:buChar char="•"/>
            </a:pPr>
            <a:r>
              <a:rPr lang="en-GB" sz="1000" b="0" i="0" dirty="0">
                <a:solidFill>
                  <a:schemeClr val="tx1"/>
                </a:solidFill>
                <a:effectLst/>
                <a:latin typeface="Raleway" pitchFamily="2" charset="0"/>
              </a:rPr>
              <a:t>Offer high-quality food and beverage, and give more options on food and beverage.</a:t>
            </a:r>
          </a:p>
          <a:p>
            <a:pPr marL="171450" indent="-171450">
              <a:buFont typeface="Arial" panose="020B0604020202020204" pitchFamily="34" charset="0"/>
              <a:buChar char="•"/>
            </a:pPr>
            <a:r>
              <a:rPr lang="en-ID" sz="1000" b="0" i="0" dirty="0">
                <a:solidFill>
                  <a:schemeClr val="tx1"/>
                </a:solidFill>
                <a:effectLst/>
                <a:latin typeface="Raleway" pitchFamily="2" charset="0"/>
              </a:rPr>
              <a:t>Minimize mishandled baggage incidents.</a:t>
            </a:r>
            <a:endParaRPr lang="en-GB" sz="1000" dirty="0">
              <a:solidFill>
                <a:schemeClr val="tx1"/>
              </a:solidFill>
              <a:latin typeface="Raleway" pitchFamily="2" charset="0"/>
            </a:endParaRPr>
          </a:p>
        </p:txBody>
      </p:sp>
    </p:spTree>
    <p:extLst>
      <p:ext uri="{BB962C8B-B14F-4D97-AF65-F5344CB8AC3E}">
        <p14:creationId xmlns:p14="http://schemas.microsoft.com/office/powerpoint/2010/main" val="1335003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36"/>
          <p:cNvSpPr/>
          <p:nvPr/>
        </p:nvSpPr>
        <p:spPr>
          <a:xfrm>
            <a:off x="1920775" y="3238800"/>
            <a:ext cx="7223400" cy="190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txBox="1">
            <a:spLocks noGrp="1"/>
          </p:cNvSpPr>
          <p:nvPr>
            <p:ph type="title"/>
          </p:nvPr>
        </p:nvSpPr>
        <p:spPr>
          <a:xfrm>
            <a:off x="2493455" y="864529"/>
            <a:ext cx="4157088" cy="9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highlight>
                  <a:schemeClr val="accent1"/>
                </a:highlight>
              </a:rPr>
              <a:t>Thanks!</a:t>
            </a:r>
            <a:endParaRPr dirty="0">
              <a:highlight>
                <a:schemeClr val="accent1"/>
              </a:highlight>
            </a:endParaRPr>
          </a:p>
        </p:txBody>
      </p:sp>
      <p:pic>
        <p:nvPicPr>
          <p:cNvPr id="785" name="Google Shape;785;p36"/>
          <p:cNvPicPr preferRelativeResize="0">
            <a:picLocks noGrp="1"/>
          </p:cNvPicPr>
          <p:nvPr>
            <p:ph type="pic" idx="2"/>
          </p:nvPr>
        </p:nvPicPr>
        <p:blipFill rotWithShape="1">
          <a:blip r:embed="rId3">
            <a:alphaModFix/>
          </a:blip>
          <a:srcRect t="10414" b="62737"/>
          <a:stretch/>
        </p:blipFill>
        <p:spPr>
          <a:xfrm>
            <a:off x="0" y="3505575"/>
            <a:ext cx="9144000" cy="1638000"/>
          </a:xfrm>
          <a:prstGeom prst="rect">
            <a:avLst/>
          </a:prstGeom>
        </p:spPr>
      </p:pic>
      <p:sp>
        <p:nvSpPr>
          <p:cNvPr id="786" name="Google Shape;786;p36"/>
          <p:cNvSpPr txBox="1">
            <a:spLocks noGrp="1"/>
          </p:cNvSpPr>
          <p:nvPr>
            <p:ph type="sldNum" idx="12"/>
          </p:nvPr>
        </p:nvSpPr>
        <p:spPr>
          <a:xfrm>
            <a:off x="720000" y="269449"/>
            <a:ext cx="225397" cy="2181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22</a:t>
            </a:fld>
            <a:endParaRPr sz="1000"/>
          </a:p>
        </p:txBody>
      </p:sp>
      <p:grpSp>
        <p:nvGrpSpPr>
          <p:cNvPr id="2" name="Group 1">
            <a:extLst>
              <a:ext uri="{FF2B5EF4-FFF2-40B4-BE49-F238E27FC236}">
                <a16:creationId xmlns:a16="http://schemas.microsoft.com/office/drawing/2014/main" id="{713D5863-75E5-8CDC-19DA-D0B6F4C33171}"/>
              </a:ext>
            </a:extLst>
          </p:cNvPr>
          <p:cNvGrpSpPr/>
          <p:nvPr/>
        </p:nvGrpSpPr>
        <p:grpSpPr>
          <a:xfrm>
            <a:off x="3287628" y="2079604"/>
            <a:ext cx="2568741" cy="779717"/>
            <a:chOff x="3287629" y="1289383"/>
            <a:chExt cx="2568741" cy="779717"/>
          </a:xfrm>
        </p:grpSpPr>
        <p:sp>
          <p:nvSpPr>
            <p:cNvPr id="3" name="Google Shape;2546;p46">
              <a:extLst>
                <a:ext uri="{FF2B5EF4-FFF2-40B4-BE49-F238E27FC236}">
                  <a16:creationId xmlns:a16="http://schemas.microsoft.com/office/drawing/2014/main" id="{6C288389-ED7B-4D7E-3492-8F9D2335C78E}"/>
                </a:ext>
              </a:extLst>
            </p:cNvPr>
            <p:cNvSpPr txBox="1">
              <a:spLocks/>
            </p:cNvSpPr>
            <p:nvPr/>
          </p:nvSpPr>
          <p:spPr>
            <a:xfrm>
              <a:off x="3287629" y="1289383"/>
              <a:ext cx="2568741" cy="4163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r>
                <a:rPr lang="en-GB" dirty="0">
                  <a:latin typeface="Manrope" panose="020B0604020202020204" charset="0"/>
                </a:rPr>
                <a:t>Feel free to connect with me!</a:t>
              </a:r>
            </a:p>
          </p:txBody>
        </p:sp>
        <p:grpSp>
          <p:nvGrpSpPr>
            <p:cNvPr id="4" name="Group 3">
              <a:extLst>
                <a:ext uri="{FF2B5EF4-FFF2-40B4-BE49-F238E27FC236}">
                  <a16:creationId xmlns:a16="http://schemas.microsoft.com/office/drawing/2014/main" id="{07A81F9B-35C5-3E51-911D-2AD6A014B247}"/>
                </a:ext>
              </a:extLst>
            </p:cNvPr>
            <p:cNvGrpSpPr/>
            <p:nvPr/>
          </p:nvGrpSpPr>
          <p:grpSpPr>
            <a:xfrm>
              <a:off x="3873249" y="1705718"/>
              <a:ext cx="1397500" cy="363382"/>
              <a:chOff x="526641" y="2391750"/>
              <a:chExt cx="1397500" cy="363382"/>
            </a:xfrm>
          </p:grpSpPr>
          <p:pic>
            <p:nvPicPr>
              <p:cNvPr id="5" name="Picture 4">
                <a:hlinkClick r:id="rId4"/>
                <a:extLst>
                  <a:ext uri="{FF2B5EF4-FFF2-40B4-BE49-F238E27FC236}">
                    <a16:creationId xmlns:a16="http://schemas.microsoft.com/office/drawing/2014/main" id="{530E717F-741F-BC72-2C1B-B492B2F8D171}"/>
                  </a:ext>
                </a:extLst>
              </p:cNvPr>
              <p:cNvPicPr>
                <a:picLocks noChangeAspect="1"/>
              </p:cNvPicPr>
              <p:nvPr/>
            </p:nvPicPr>
            <p:blipFill>
              <a:blip r:embed="rId5"/>
              <a:stretch>
                <a:fillRect/>
              </a:stretch>
            </p:blipFill>
            <p:spPr>
              <a:xfrm>
                <a:off x="526641" y="2391750"/>
                <a:ext cx="360000" cy="360000"/>
              </a:xfrm>
              <a:prstGeom prst="rect">
                <a:avLst/>
              </a:prstGeom>
            </p:spPr>
          </p:pic>
          <p:pic>
            <p:nvPicPr>
              <p:cNvPr id="6" name="Picture 5">
                <a:hlinkClick r:id="rId6"/>
                <a:extLst>
                  <a:ext uri="{FF2B5EF4-FFF2-40B4-BE49-F238E27FC236}">
                    <a16:creationId xmlns:a16="http://schemas.microsoft.com/office/drawing/2014/main" id="{D6720D79-8CAB-092E-9313-7E928429256D}"/>
                  </a:ext>
                </a:extLst>
              </p:cNvPr>
              <p:cNvPicPr>
                <a:picLocks noChangeAspect="1"/>
              </p:cNvPicPr>
              <p:nvPr/>
            </p:nvPicPr>
            <p:blipFill>
              <a:blip r:embed="rId7"/>
              <a:stretch>
                <a:fillRect/>
              </a:stretch>
            </p:blipFill>
            <p:spPr>
              <a:xfrm>
                <a:off x="1045391" y="2395132"/>
                <a:ext cx="360000" cy="360000"/>
              </a:xfrm>
              <a:prstGeom prst="rect">
                <a:avLst/>
              </a:prstGeom>
            </p:spPr>
          </p:pic>
          <p:pic>
            <p:nvPicPr>
              <p:cNvPr id="7" name="Picture 6">
                <a:hlinkClick r:id="rId8"/>
                <a:extLst>
                  <a:ext uri="{FF2B5EF4-FFF2-40B4-BE49-F238E27FC236}">
                    <a16:creationId xmlns:a16="http://schemas.microsoft.com/office/drawing/2014/main" id="{E1C74304-2BF8-A003-2FAF-239BADEA2412}"/>
                  </a:ext>
                </a:extLst>
              </p:cNvPr>
              <p:cNvPicPr>
                <a:picLocks noChangeAspect="1"/>
              </p:cNvPicPr>
              <p:nvPr/>
            </p:nvPicPr>
            <p:blipFill>
              <a:blip r:embed="rId9"/>
              <a:stretch>
                <a:fillRect/>
              </a:stretch>
            </p:blipFill>
            <p:spPr>
              <a:xfrm>
                <a:off x="1564141" y="2391750"/>
                <a:ext cx="360000" cy="360000"/>
              </a:xfrm>
              <a:prstGeom prst="rect">
                <a:avLst/>
              </a:prstGeom>
            </p:spPr>
          </p:pic>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grpSp>
        <p:nvGrpSpPr>
          <p:cNvPr id="714" name="Google Shape;714;p31"/>
          <p:cNvGrpSpPr/>
          <p:nvPr/>
        </p:nvGrpSpPr>
        <p:grpSpPr>
          <a:xfrm>
            <a:off x="5409207" y="1338587"/>
            <a:ext cx="928060" cy="928003"/>
            <a:chOff x="2184500" y="1063131"/>
            <a:chExt cx="572700" cy="572700"/>
          </a:xfrm>
        </p:grpSpPr>
        <p:sp>
          <p:nvSpPr>
            <p:cNvPr id="715" name="Google Shape;715;p31"/>
            <p:cNvSpPr/>
            <p:nvPr/>
          </p:nvSpPr>
          <p:spPr>
            <a:xfrm>
              <a:off x="2184500" y="1063131"/>
              <a:ext cx="572700" cy="5727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2235330" y="1113981"/>
              <a:ext cx="471000" cy="4710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31"/>
          <p:cNvSpPr txBox="1">
            <a:spLocks noGrp="1"/>
          </p:cNvSpPr>
          <p:nvPr>
            <p:ph type="title"/>
          </p:nvPr>
        </p:nvSpPr>
        <p:spPr>
          <a:xfrm>
            <a:off x="3966327" y="2435125"/>
            <a:ext cx="3813822" cy="69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718" name="Google Shape;718;p31"/>
          <p:cNvSpPr txBox="1">
            <a:spLocks noGrp="1"/>
          </p:cNvSpPr>
          <p:nvPr>
            <p:ph type="subTitle" idx="1"/>
          </p:nvPr>
        </p:nvSpPr>
        <p:spPr>
          <a:xfrm>
            <a:off x="4374588" y="3215075"/>
            <a:ext cx="2997300" cy="3280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t>Brief introduction about this project</a:t>
            </a:r>
          </a:p>
        </p:txBody>
      </p:sp>
      <p:sp>
        <p:nvSpPr>
          <p:cNvPr id="719" name="Google Shape;719;p31"/>
          <p:cNvSpPr txBox="1">
            <a:spLocks noGrp="1"/>
          </p:cNvSpPr>
          <p:nvPr>
            <p:ph type="sldNum" idx="12"/>
          </p:nvPr>
        </p:nvSpPr>
        <p:spPr>
          <a:xfrm>
            <a:off x="8168400"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sz="1000" dirty="0"/>
          </a:p>
        </p:txBody>
      </p:sp>
      <p:sp>
        <p:nvSpPr>
          <p:cNvPr id="720" name="Google Shape;720;p31"/>
          <p:cNvSpPr/>
          <p:nvPr/>
        </p:nvSpPr>
        <p:spPr>
          <a:xfrm>
            <a:off x="0" y="0"/>
            <a:ext cx="2885100" cy="3938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1" name="Google Shape;721;p31"/>
          <p:cNvPicPr preferRelativeResize="0">
            <a:picLocks noGrp="1"/>
          </p:cNvPicPr>
          <p:nvPr>
            <p:ph type="pic" idx="2"/>
          </p:nvPr>
        </p:nvPicPr>
        <p:blipFill rotWithShape="1">
          <a:blip r:embed="rId3">
            <a:alphaModFix/>
          </a:blip>
          <a:srcRect l="39754" r="19172"/>
          <a:stretch/>
        </p:blipFill>
        <p:spPr>
          <a:xfrm>
            <a:off x="474325" y="540000"/>
            <a:ext cx="2838600" cy="4611300"/>
          </a:xfrm>
          <a:prstGeom prst="rect">
            <a:avLst/>
          </a:prstGeom>
        </p:spPr>
      </p:pic>
      <p:sp>
        <p:nvSpPr>
          <p:cNvPr id="722" name="Google Shape;722;p31"/>
          <p:cNvSpPr txBox="1">
            <a:spLocks noGrp="1"/>
          </p:cNvSpPr>
          <p:nvPr>
            <p:ph type="title" idx="3"/>
          </p:nvPr>
        </p:nvSpPr>
        <p:spPr>
          <a:xfrm>
            <a:off x="5005038" y="1466881"/>
            <a:ext cx="1736400" cy="5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Tree>
    <p:extLst>
      <p:ext uri="{BB962C8B-B14F-4D97-AF65-F5344CB8AC3E}">
        <p14:creationId xmlns:p14="http://schemas.microsoft.com/office/powerpoint/2010/main" val="1617098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30"/>
          <p:cNvSpPr txBox="1">
            <a:spLocks noGrp="1"/>
          </p:cNvSpPr>
          <p:nvPr>
            <p:ph type="sldNum" idx="12"/>
          </p:nvPr>
        </p:nvSpPr>
        <p:spPr>
          <a:xfrm>
            <a:off x="720025"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sz="1000"/>
          </a:p>
        </p:txBody>
      </p:sp>
      <p:sp>
        <p:nvSpPr>
          <p:cNvPr id="706" name="Google Shape;706;p30"/>
          <p:cNvSpPr txBox="1">
            <a:spLocks noGrp="1"/>
          </p:cNvSpPr>
          <p:nvPr>
            <p:ph type="title"/>
          </p:nvPr>
        </p:nvSpPr>
        <p:spPr>
          <a:xfrm>
            <a:off x="713232" y="541508"/>
            <a:ext cx="255691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707" name="Google Shape;707;p30"/>
          <p:cNvSpPr txBox="1">
            <a:spLocks noGrp="1"/>
          </p:cNvSpPr>
          <p:nvPr>
            <p:ph type="subTitle" idx="1"/>
          </p:nvPr>
        </p:nvSpPr>
        <p:spPr>
          <a:xfrm>
            <a:off x="139700" y="1245190"/>
            <a:ext cx="3768373" cy="1326560"/>
          </a:xfrm>
          <a:prstGeom prst="rect">
            <a:avLst/>
          </a:prstGeom>
        </p:spPr>
        <p:txBody>
          <a:bodyPr spcFirstLastPara="1" wrap="square" lIns="91425" tIns="91425" rIns="91425" bIns="91425" anchor="t" anchorCtr="0">
            <a:noAutofit/>
          </a:bodyPr>
          <a:lstStyle/>
          <a:p>
            <a:pPr marL="0" indent="0" algn="r"/>
            <a:r>
              <a:rPr lang="en-GB" sz="800" b="0" i="0" dirty="0">
                <a:solidFill>
                  <a:schemeClr val="tx1"/>
                </a:solidFill>
                <a:effectLst/>
                <a:ea typeface="Tahoma" panose="020B0604030504040204" pitchFamily="34" charset="0"/>
                <a:cs typeface="Tahoma" panose="020B0604030504040204" pitchFamily="34" charset="0"/>
              </a:rPr>
              <a:t>Customers who book flight</a:t>
            </a:r>
            <a:r>
              <a:rPr lang="en-GB" sz="800" dirty="0">
                <a:solidFill>
                  <a:schemeClr val="tx1"/>
                </a:solidFill>
                <a:ea typeface="Tahoma" panose="020B0604030504040204" pitchFamily="34" charset="0"/>
                <a:cs typeface="Tahoma" panose="020B0604030504040204" pitchFamily="34" charset="0"/>
              </a:rPr>
              <a:t>s</a:t>
            </a:r>
            <a:r>
              <a:rPr lang="en-GB" sz="800" b="0" i="0" dirty="0">
                <a:solidFill>
                  <a:schemeClr val="tx1"/>
                </a:solidFill>
                <a:effectLst/>
                <a:ea typeface="Tahoma" panose="020B0604030504040204" pitchFamily="34" charset="0"/>
                <a:cs typeface="Tahoma" panose="020B0604030504040204" pitchFamily="34" charset="0"/>
              </a:rPr>
              <a:t> with British Airways will experience many interaction points with the brand. </a:t>
            </a:r>
          </a:p>
          <a:p>
            <a:pPr marL="0" indent="0" algn="r"/>
            <a:endParaRPr lang="en-GB" sz="800" dirty="0">
              <a:solidFill>
                <a:schemeClr val="tx1"/>
              </a:solidFill>
              <a:ea typeface="Tahoma" panose="020B0604030504040204" pitchFamily="34" charset="0"/>
              <a:cs typeface="Tahoma" panose="020B0604030504040204" pitchFamily="34" charset="0"/>
            </a:endParaRPr>
          </a:p>
          <a:p>
            <a:pPr marL="0" indent="0" algn="r"/>
            <a:r>
              <a:rPr lang="en-GB" sz="800" b="0" i="0" dirty="0">
                <a:solidFill>
                  <a:schemeClr val="tx1"/>
                </a:solidFill>
                <a:effectLst/>
                <a:ea typeface="Tahoma" panose="020B0604030504040204" pitchFamily="34" charset="0"/>
                <a:cs typeface="Tahoma" panose="020B0604030504040204" pitchFamily="34" charset="0"/>
              </a:rPr>
              <a:t>Understanding  a customer’s feelings, needs, and feedbacks is </a:t>
            </a:r>
            <a:r>
              <a:rPr lang="en-GB" sz="800" b="1" i="0" dirty="0">
                <a:solidFill>
                  <a:schemeClr val="tx1"/>
                </a:solidFill>
                <a:effectLst/>
                <a:ea typeface="Tahoma" panose="020B0604030504040204" pitchFamily="34" charset="0"/>
                <a:cs typeface="Tahoma" panose="020B0604030504040204" pitchFamily="34" charset="0"/>
              </a:rPr>
              <a:t>crucial for the business</a:t>
            </a:r>
            <a:r>
              <a:rPr lang="en-GB" sz="800" dirty="0">
                <a:solidFill>
                  <a:schemeClr val="tx1"/>
                </a:solidFill>
                <a:ea typeface="Tahoma" panose="020B0604030504040204" pitchFamily="34" charset="0"/>
                <a:cs typeface="Tahoma" panose="020B0604030504040204" pitchFamily="34" charset="0"/>
              </a:rPr>
              <a:t>, such as maintaining consistently quality standards, and enhancing product and service quality to meet the customer needs and expectations. </a:t>
            </a:r>
          </a:p>
          <a:p>
            <a:pPr marL="0" indent="0" algn="r"/>
            <a:endParaRPr lang="en-GB" sz="800" dirty="0">
              <a:solidFill>
                <a:schemeClr val="tx1"/>
              </a:solidFill>
              <a:ea typeface="Tahoma" panose="020B0604030504040204" pitchFamily="34" charset="0"/>
              <a:cs typeface="Tahoma" panose="020B0604030504040204" pitchFamily="34" charset="0"/>
            </a:endParaRPr>
          </a:p>
          <a:p>
            <a:pPr marL="0" indent="0" algn="r"/>
            <a:r>
              <a:rPr lang="en-GB" sz="800" dirty="0">
                <a:solidFill>
                  <a:schemeClr val="tx1"/>
                </a:solidFill>
                <a:ea typeface="Tahoma" panose="020B0604030504040204" pitchFamily="34" charset="0"/>
                <a:cs typeface="Tahoma" panose="020B0604030504040204" pitchFamily="34" charset="0"/>
              </a:rPr>
              <a:t>This can be approached by exploring </a:t>
            </a:r>
            <a:r>
              <a:rPr lang="en-GB" sz="800" b="1" dirty="0">
                <a:solidFill>
                  <a:schemeClr val="tx1"/>
                </a:solidFill>
                <a:ea typeface="Tahoma" panose="020B0604030504040204" pitchFamily="34" charset="0"/>
                <a:cs typeface="Tahoma" panose="020B0604030504040204" pitchFamily="34" charset="0"/>
              </a:rPr>
              <a:t>British Airways customer reviews </a:t>
            </a:r>
            <a:r>
              <a:rPr lang="en-GB" sz="800" dirty="0">
                <a:solidFill>
                  <a:schemeClr val="tx1"/>
                </a:solidFill>
                <a:ea typeface="Tahoma" panose="020B0604030504040204" pitchFamily="34" charset="0"/>
                <a:cs typeface="Tahoma" panose="020B0604030504040204" pitchFamily="34" charset="0"/>
              </a:rPr>
              <a:t>and  conducting </a:t>
            </a:r>
            <a:r>
              <a:rPr lang="en-GB" sz="800" b="1" dirty="0">
                <a:solidFill>
                  <a:schemeClr val="tx1"/>
                </a:solidFill>
                <a:ea typeface="Tahoma" panose="020B0604030504040204" pitchFamily="34" charset="0"/>
                <a:cs typeface="Tahoma" panose="020B0604030504040204" pitchFamily="34" charset="0"/>
              </a:rPr>
              <a:t>Topic </a:t>
            </a:r>
            <a:r>
              <a:rPr lang="en-GB" sz="800" b="1" dirty="0" err="1">
                <a:solidFill>
                  <a:schemeClr val="tx1"/>
                </a:solidFill>
                <a:ea typeface="Tahoma" panose="020B0604030504040204" pitchFamily="34" charset="0"/>
                <a:cs typeface="Tahoma" panose="020B0604030504040204" pitchFamily="34" charset="0"/>
              </a:rPr>
              <a:t>Modeling</a:t>
            </a:r>
            <a:r>
              <a:rPr lang="en-GB" sz="800" b="1" dirty="0">
                <a:solidFill>
                  <a:schemeClr val="tx1"/>
                </a:solidFill>
                <a:ea typeface="Tahoma" panose="020B0604030504040204" pitchFamily="34" charset="0"/>
                <a:cs typeface="Tahoma" panose="020B0604030504040204" pitchFamily="34" charset="0"/>
              </a:rPr>
              <a:t> </a:t>
            </a:r>
            <a:r>
              <a:rPr lang="en-GB" sz="800" dirty="0">
                <a:solidFill>
                  <a:schemeClr val="tx1"/>
                </a:solidFill>
                <a:ea typeface="Tahoma" panose="020B0604030504040204" pitchFamily="34" charset="0"/>
                <a:cs typeface="Tahoma" panose="020B0604030504040204" pitchFamily="34" charset="0"/>
              </a:rPr>
              <a:t>with Machine Learning on the reviews.</a:t>
            </a:r>
            <a:endParaRPr lang="en-GB" sz="800" b="0" i="0" dirty="0">
              <a:solidFill>
                <a:schemeClr val="tx1"/>
              </a:solidFill>
              <a:effectLst/>
              <a:ea typeface="Tahoma" panose="020B0604030504040204" pitchFamily="34" charset="0"/>
              <a:cs typeface="Tahoma" panose="020B0604030504040204" pitchFamily="34" charset="0"/>
            </a:endParaRPr>
          </a:p>
        </p:txBody>
      </p:sp>
      <p:cxnSp>
        <p:nvCxnSpPr>
          <p:cNvPr id="32" name="Google Shape;2404;p40">
            <a:extLst>
              <a:ext uri="{FF2B5EF4-FFF2-40B4-BE49-F238E27FC236}">
                <a16:creationId xmlns:a16="http://schemas.microsoft.com/office/drawing/2014/main" id="{5BD4C50B-4E48-B04D-6765-EEE913B3F64C}"/>
              </a:ext>
            </a:extLst>
          </p:cNvPr>
          <p:cNvCxnSpPr/>
          <p:nvPr/>
        </p:nvCxnSpPr>
        <p:spPr>
          <a:xfrm>
            <a:off x="4572000" y="1279300"/>
            <a:ext cx="0" cy="3867900"/>
          </a:xfrm>
          <a:prstGeom prst="straightConnector1">
            <a:avLst/>
          </a:prstGeom>
          <a:noFill/>
          <a:ln w="19050" cap="flat" cmpd="sng">
            <a:solidFill>
              <a:schemeClr val="accent1"/>
            </a:solidFill>
            <a:prstDash val="solid"/>
            <a:round/>
            <a:headEnd type="none" w="med" len="med"/>
            <a:tailEnd type="none" w="med" len="med"/>
          </a:ln>
        </p:spPr>
      </p:cxnSp>
      <p:pic>
        <p:nvPicPr>
          <p:cNvPr id="4" name="Picture 3">
            <a:extLst>
              <a:ext uri="{FF2B5EF4-FFF2-40B4-BE49-F238E27FC236}">
                <a16:creationId xmlns:a16="http://schemas.microsoft.com/office/drawing/2014/main" id="{28D7F792-9136-BD15-A170-8460AE26E01F}"/>
              </a:ext>
            </a:extLst>
          </p:cNvPr>
          <p:cNvPicPr>
            <a:picLocks noChangeAspect="1"/>
          </p:cNvPicPr>
          <p:nvPr/>
        </p:nvPicPr>
        <p:blipFill>
          <a:blip r:embed="rId3"/>
          <a:stretch>
            <a:fillRect/>
          </a:stretch>
        </p:blipFill>
        <p:spPr>
          <a:xfrm>
            <a:off x="3989072" y="1491141"/>
            <a:ext cx="501891" cy="501891"/>
          </a:xfrm>
          <a:prstGeom prst="rect">
            <a:avLst/>
          </a:prstGeom>
        </p:spPr>
      </p:pic>
      <p:sp>
        <p:nvSpPr>
          <p:cNvPr id="33" name="Google Shape;2405;p40">
            <a:extLst>
              <a:ext uri="{FF2B5EF4-FFF2-40B4-BE49-F238E27FC236}">
                <a16:creationId xmlns:a16="http://schemas.microsoft.com/office/drawing/2014/main" id="{DF8FBB13-5476-4F53-86AE-C0CC0B0B499B}"/>
              </a:ext>
            </a:extLst>
          </p:cNvPr>
          <p:cNvSpPr/>
          <p:nvPr/>
        </p:nvSpPr>
        <p:spPr>
          <a:xfrm>
            <a:off x="4491000" y="1603300"/>
            <a:ext cx="162000" cy="1620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06;p40">
            <a:extLst>
              <a:ext uri="{FF2B5EF4-FFF2-40B4-BE49-F238E27FC236}">
                <a16:creationId xmlns:a16="http://schemas.microsoft.com/office/drawing/2014/main" id="{CB5618FA-F95D-74BE-8C34-E6A9C79DC957}"/>
              </a:ext>
            </a:extLst>
          </p:cNvPr>
          <p:cNvSpPr/>
          <p:nvPr/>
        </p:nvSpPr>
        <p:spPr>
          <a:xfrm>
            <a:off x="4491000" y="2412567"/>
            <a:ext cx="162000" cy="1620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07;p40">
            <a:extLst>
              <a:ext uri="{FF2B5EF4-FFF2-40B4-BE49-F238E27FC236}">
                <a16:creationId xmlns:a16="http://schemas.microsoft.com/office/drawing/2014/main" id="{61118416-FE6A-8C39-CB05-6BB62BA9F6F9}"/>
              </a:ext>
            </a:extLst>
          </p:cNvPr>
          <p:cNvSpPr/>
          <p:nvPr/>
        </p:nvSpPr>
        <p:spPr>
          <a:xfrm>
            <a:off x="4491000" y="3221833"/>
            <a:ext cx="162000" cy="1620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08;p40">
            <a:extLst>
              <a:ext uri="{FF2B5EF4-FFF2-40B4-BE49-F238E27FC236}">
                <a16:creationId xmlns:a16="http://schemas.microsoft.com/office/drawing/2014/main" id="{9859C93B-9741-8ADC-4F8B-9F5FF902C6CD}"/>
              </a:ext>
            </a:extLst>
          </p:cNvPr>
          <p:cNvSpPr/>
          <p:nvPr/>
        </p:nvSpPr>
        <p:spPr>
          <a:xfrm>
            <a:off x="4491000" y="4031100"/>
            <a:ext cx="162000" cy="162000"/>
          </a:xfrm>
          <a:prstGeom prst="flowChart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19;p40">
            <a:extLst>
              <a:ext uri="{FF2B5EF4-FFF2-40B4-BE49-F238E27FC236}">
                <a16:creationId xmlns:a16="http://schemas.microsoft.com/office/drawing/2014/main" id="{923C5A15-18BC-8BAC-F247-6D56EC1B2C84}"/>
              </a:ext>
            </a:extLst>
          </p:cNvPr>
          <p:cNvSpPr txBox="1">
            <a:spLocks/>
          </p:cNvSpPr>
          <p:nvPr/>
        </p:nvSpPr>
        <p:spPr>
          <a:xfrm>
            <a:off x="5013513" y="2335829"/>
            <a:ext cx="739200" cy="26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Raleway"/>
              <a:buChar char="●"/>
              <a:defRPr sz="1400" b="0" i="0" u="none" strike="noStrike" cap="none">
                <a:solidFill>
                  <a:schemeClr val="dk1"/>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9pPr>
          </a:lstStyle>
          <a:p>
            <a:pPr marL="0" indent="0" algn="ctr">
              <a:buFont typeface="Raleway"/>
              <a:buNone/>
            </a:pPr>
            <a:r>
              <a:rPr lang="en" b="1" dirty="0">
                <a:solidFill>
                  <a:schemeClr val="lt1"/>
                </a:solidFill>
              </a:rPr>
              <a:t>201</a:t>
            </a:r>
          </a:p>
        </p:txBody>
      </p:sp>
      <p:sp>
        <p:nvSpPr>
          <p:cNvPr id="55" name="Google Shape;2427;p40">
            <a:extLst>
              <a:ext uri="{FF2B5EF4-FFF2-40B4-BE49-F238E27FC236}">
                <a16:creationId xmlns:a16="http://schemas.microsoft.com/office/drawing/2014/main" id="{A14A63C3-4C6F-F6DE-74C3-8FB578507379}"/>
              </a:ext>
            </a:extLst>
          </p:cNvPr>
          <p:cNvSpPr txBox="1">
            <a:spLocks/>
          </p:cNvSpPr>
          <p:nvPr/>
        </p:nvSpPr>
        <p:spPr>
          <a:xfrm>
            <a:off x="2708719" y="1101504"/>
            <a:ext cx="1199354" cy="2689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Raleway"/>
              <a:buChar char="●"/>
              <a:defRPr sz="1400" b="0" i="0" u="none" strike="noStrike" cap="none">
                <a:solidFill>
                  <a:schemeClr val="dk1"/>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9pPr>
          </a:lstStyle>
          <a:p>
            <a:pPr marL="0" indent="0">
              <a:buFont typeface="Raleway"/>
              <a:buNone/>
            </a:pPr>
            <a:r>
              <a:rPr lang="en-GB" sz="1100" b="1" i="0" dirty="0">
                <a:solidFill>
                  <a:schemeClr val="tx1"/>
                </a:solidFill>
                <a:effectLst/>
                <a:highlight>
                  <a:srgbClr val="FFC000"/>
                </a:highlight>
                <a:ea typeface="Tahoma" panose="020B0604030504040204" pitchFamily="34" charset="0"/>
                <a:cs typeface="Tahoma" panose="020B0604030504040204" pitchFamily="34" charset="0"/>
              </a:rPr>
              <a:t>BACKGROUND</a:t>
            </a:r>
            <a:endParaRPr lang="en-ID" sz="1100" b="1" dirty="0">
              <a:highlight>
                <a:srgbClr val="FFC000"/>
              </a:highlight>
            </a:endParaRPr>
          </a:p>
        </p:txBody>
      </p:sp>
      <p:pic>
        <p:nvPicPr>
          <p:cNvPr id="57" name="Picture 56">
            <a:extLst>
              <a:ext uri="{FF2B5EF4-FFF2-40B4-BE49-F238E27FC236}">
                <a16:creationId xmlns:a16="http://schemas.microsoft.com/office/drawing/2014/main" id="{587A9F8C-DB54-3392-921C-588095F580AA}"/>
              </a:ext>
            </a:extLst>
          </p:cNvPr>
          <p:cNvPicPr>
            <a:picLocks noChangeAspect="1"/>
          </p:cNvPicPr>
          <p:nvPr/>
        </p:nvPicPr>
        <p:blipFill>
          <a:blip r:embed="rId4"/>
          <a:stretch>
            <a:fillRect/>
          </a:stretch>
        </p:blipFill>
        <p:spPr>
          <a:xfrm>
            <a:off x="3986805" y="3052633"/>
            <a:ext cx="500400" cy="500400"/>
          </a:xfrm>
          <a:prstGeom prst="rect">
            <a:avLst/>
          </a:prstGeom>
        </p:spPr>
      </p:pic>
      <p:sp>
        <p:nvSpPr>
          <p:cNvPr id="58" name="Google Shape;707;p30">
            <a:extLst>
              <a:ext uri="{FF2B5EF4-FFF2-40B4-BE49-F238E27FC236}">
                <a16:creationId xmlns:a16="http://schemas.microsoft.com/office/drawing/2014/main" id="{FC8C0851-ED96-239B-CA42-50117E8643FC}"/>
              </a:ext>
            </a:extLst>
          </p:cNvPr>
          <p:cNvSpPr txBox="1">
            <a:spLocks/>
          </p:cNvSpPr>
          <p:nvPr/>
        </p:nvSpPr>
        <p:spPr>
          <a:xfrm>
            <a:off x="53805" y="3076641"/>
            <a:ext cx="3852001" cy="50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Raleway"/>
              <a:buNone/>
              <a:defRPr sz="1400" b="0" i="0" u="none" strike="noStrike" cap="none">
                <a:solidFill>
                  <a:schemeClr val="dk1"/>
                </a:solidFill>
                <a:latin typeface="Raleway"/>
                <a:ea typeface="Raleway"/>
                <a:cs typeface="Raleway"/>
                <a:sym typeface="Raleway"/>
              </a:defRPr>
            </a:lvl1pPr>
            <a:lvl2pPr marL="914400" marR="0" lvl="1"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2pPr>
            <a:lvl3pPr marL="1371600" marR="0" lvl="2"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4pPr>
            <a:lvl5pPr marL="2286000" marR="0" lvl="4"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5pPr>
            <a:lvl6pPr marL="2743200" marR="0" lvl="5"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6pPr>
            <a:lvl7pPr marL="3200400" marR="0" lvl="6"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7pPr>
            <a:lvl8pPr marL="3657600" marR="0" lvl="7"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8pPr>
            <a:lvl9pPr marL="4114800" marR="0" lvl="8"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9pPr>
          </a:lstStyle>
          <a:p>
            <a:pPr marL="0" indent="0" algn="r"/>
            <a:r>
              <a:rPr lang="en-GB" sz="800" dirty="0">
                <a:solidFill>
                  <a:schemeClr val="tx1"/>
                </a:solidFill>
                <a:ea typeface="Tahoma" panose="020B0604030504040204" pitchFamily="34" charset="0"/>
                <a:cs typeface="Tahoma" panose="020B0604030504040204" pitchFamily="34" charset="0"/>
              </a:rPr>
              <a:t>Web scrapping</a:t>
            </a:r>
          </a:p>
          <a:p>
            <a:pPr marL="0" indent="0" algn="r"/>
            <a:r>
              <a:rPr lang="en-GB" sz="800" dirty="0">
                <a:solidFill>
                  <a:schemeClr val="tx1"/>
                </a:solidFill>
                <a:ea typeface="Tahoma" panose="020B0604030504040204" pitchFamily="34" charset="0"/>
                <a:cs typeface="Tahoma" panose="020B0604030504040204" pitchFamily="34" charset="0"/>
              </a:rPr>
              <a:t>Exploratory Data Analysis</a:t>
            </a:r>
          </a:p>
          <a:p>
            <a:pPr marL="0" indent="0" algn="r"/>
            <a:r>
              <a:rPr lang="en-GB" sz="800" dirty="0">
                <a:solidFill>
                  <a:schemeClr val="tx1"/>
                </a:solidFill>
                <a:ea typeface="Tahoma" panose="020B0604030504040204" pitchFamily="34" charset="0"/>
                <a:cs typeface="Tahoma" panose="020B0604030504040204" pitchFamily="34" charset="0"/>
              </a:rPr>
              <a:t>Topic Modelling with LDA</a:t>
            </a:r>
          </a:p>
        </p:txBody>
      </p:sp>
      <p:sp>
        <p:nvSpPr>
          <p:cNvPr id="59" name="Google Shape;2427;p40">
            <a:extLst>
              <a:ext uri="{FF2B5EF4-FFF2-40B4-BE49-F238E27FC236}">
                <a16:creationId xmlns:a16="http://schemas.microsoft.com/office/drawing/2014/main" id="{1459B601-5FDA-3E91-F1B4-AB068D5A1083}"/>
              </a:ext>
            </a:extLst>
          </p:cNvPr>
          <p:cNvSpPr txBox="1">
            <a:spLocks/>
          </p:cNvSpPr>
          <p:nvPr/>
        </p:nvSpPr>
        <p:spPr>
          <a:xfrm>
            <a:off x="2603500" y="2932954"/>
            <a:ext cx="1302305" cy="2689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Raleway"/>
              <a:buChar char="●"/>
              <a:defRPr sz="1400" b="0" i="0" u="none" strike="noStrike" cap="none">
                <a:solidFill>
                  <a:schemeClr val="dk1"/>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9pPr>
          </a:lstStyle>
          <a:p>
            <a:pPr marL="0" indent="0">
              <a:buFont typeface="Raleway"/>
              <a:buNone/>
            </a:pPr>
            <a:r>
              <a:rPr lang="en-GB" sz="1100" b="1" dirty="0">
                <a:solidFill>
                  <a:schemeClr val="tx1"/>
                </a:solidFill>
                <a:highlight>
                  <a:srgbClr val="FFC000"/>
                </a:highlight>
                <a:ea typeface="Tahoma" panose="020B0604030504040204" pitchFamily="34" charset="0"/>
                <a:cs typeface="Tahoma" panose="020B0604030504040204" pitchFamily="34" charset="0"/>
              </a:rPr>
              <a:t>METHODOLOGY</a:t>
            </a:r>
            <a:endParaRPr lang="en-ID" sz="1100" b="1" dirty="0">
              <a:highlight>
                <a:srgbClr val="FFC000"/>
              </a:highlight>
            </a:endParaRPr>
          </a:p>
        </p:txBody>
      </p:sp>
      <p:pic>
        <p:nvPicPr>
          <p:cNvPr id="60" name="Picture 59">
            <a:extLst>
              <a:ext uri="{FF2B5EF4-FFF2-40B4-BE49-F238E27FC236}">
                <a16:creationId xmlns:a16="http://schemas.microsoft.com/office/drawing/2014/main" id="{9ED3CC82-8FF1-EFDB-C75F-2B45224CD94C}"/>
              </a:ext>
            </a:extLst>
          </p:cNvPr>
          <p:cNvPicPr>
            <a:picLocks noChangeAspect="1"/>
          </p:cNvPicPr>
          <p:nvPr/>
        </p:nvPicPr>
        <p:blipFill>
          <a:blip r:embed="rId5"/>
          <a:stretch>
            <a:fillRect/>
          </a:stretch>
        </p:blipFill>
        <p:spPr>
          <a:xfrm>
            <a:off x="4647473" y="2218079"/>
            <a:ext cx="500400" cy="500400"/>
          </a:xfrm>
          <a:prstGeom prst="rect">
            <a:avLst/>
          </a:prstGeom>
        </p:spPr>
      </p:pic>
      <p:sp>
        <p:nvSpPr>
          <p:cNvPr id="61" name="Google Shape;707;p30">
            <a:extLst>
              <a:ext uri="{FF2B5EF4-FFF2-40B4-BE49-F238E27FC236}">
                <a16:creationId xmlns:a16="http://schemas.microsoft.com/office/drawing/2014/main" id="{5BB62C3E-07AF-BB20-FE51-CA25947AA02D}"/>
              </a:ext>
            </a:extLst>
          </p:cNvPr>
          <p:cNvSpPr txBox="1">
            <a:spLocks/>
          </p:cNvSpPr>
          <p:nvPr/>
        </p:nvSpPr>
        <p:spPr>
          <a:xfrm>
            <a:off x="5100363" y="2289512"/>
            <a:ext cx="4036232" cy="50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Raleway"/>
              <a:buNone/>
              <a:defRPr sz="1400" b="0" i="0" u="none" strike="noStrike" cap="none">
                <a:solidFill>
                  <a:schemeClr val="dk1"/>
                </a:solidFill>
                <a:latin typeface="Raleway"/>
                <a:ea typeface="Raleway"/>
                <a:cs typeface="Raleway"/>
                <a:sym typeface="Raleway"/>
              </a:defRPr>
            </a:lvl1pPr>
            <a:lvl2pPr marL="914400" marR="0" lvl="1"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2pPr>
            <a:lvl3pPr marL="1371600" marR="0" lvl="2"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4pPr>
            <a:lvl5pPr marL="2286000" marR="0" lvl="4"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5pPr>
            <a:lvl6pPr marL="2743200" marR="0" lvl="5"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6pPr>
            <a:lvl7pPr marL="3200400" marR="0" lvl="6"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7pPr>
            <a:lvl8pPr marL="3657600" marR="0" lvl="7"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8pPr>
            <a:lvl9pPr marL="4114800" marR="0" lvl="8"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9pPr>
          </a:lstStyle>
          <a:p>
            <a:pPr marL="171450" indent="-171450">
              <a:buFont typeface="Arial" panose="020B0604020202020204" pitchFamily="34" charset="0"/>
              <a:buChar char="•"/>
            </a:pPr>
            <a:r>
              <a:rPr lang="en-GB" sz="800" dirty="0">
                <a:solidFill>
                  <a:schemeClr val="tx1"/>
                </a:solidFill>
                <a:ea typeface="Tahoma" panose="020B0604030504040204" pitchFamily="34" charset="0"/>
                <a:cs typeface="Tahoma" panose="020B0604030504040204" pitchFamily="34" charset="0"/>
              </a:rPr>
              <a:t>Collecting customer feedback and reviewing data from a third-party source.</a:t>
            </a:r>
          </a:p>
          <a:p>
            <a:pPr marL="171450" indent="-171450">
              <a:buFont typeface="Arial" panose="020B0604020202020204" pitchFamily="34" charset="0"/>
              <a:buChar char="•"/>
            </a:pPr>
            <a:r>
              <a:rPr lang="en-GB" sz="800" dirty="0" err="1">
                <a:solidFill>
                  <a:schemeClr val="tx1"/>
                </a:solidFill>
                <a:ea typeface="Tahoma" panose="020B0604030504040204" pitchFamily="34" charset="0"/>
                <a:cs typeface="Tahoma" panose="020B0604030504040204" pitchFamily="34" charset="0"/>
              </a:rPr>
              <a:t>Analyzing</a:t>
            </a:r>
            <a:r>
              <a:rPr lang="en-GB" sz="800" dirty="0">
                <a:solidFill>
                  <a:schemeClr val="tx1"/>
                </a:solidFill>
                <a:ea typeface="Tahoma" panose="020B0604030504040204" pitchFamily="34" charset="0"/>
                <a:cs typeface="Tahoma" panose="020B0604030504040204" pitchFamily="34" charset="0"/>
              </a:rPr>
              <a:t> the data to present any insights we may uncover.</a:t>
            </a:r>
          </a:p>
          <a:p>
            <a:pPr marL="171450" indent="-171450">
              <a:buFont typeface="Arial" panose="020B0604020202020204" pitchFamily="34" charset="0"/>
              <a:buChar char="•"/>
            </a:pPr>
            <a:r>
              <a:rPr lang="en-GB" sz="800" dirty="0">
                <a:solidFill>
                  <a:schemeClr val="tx1"/>
                </a:solidFill>
                <a:ea typeface="Tahoma" panose="020B0604030504040204" pitchFamily="34" charset="0"/>
                <a:cs typeface="Tahoma" panose="020B0604030504040204" pitchFamily="34" charset="0"/>
              </a:rPr>
              <a:t>Conducting Topic </a:t>
            </a:r>
            <a:r>
              <a:rPr lang="en-GB" sz="800" dirty="0" err="1">
                <a:solidFill>
                  <a:schemeClr val="tx1"/>
                </a:solidFill>
                <a:ea typeface="Tahoma" panose="020B0604030504040204" pitchFamily="34" charset="0"/>
                <a:cs typeface="Tahoma" panose="020B0604030504040204" pitchFamily="34" charset="0"/>
              </a:rPr>
              <a:t>Modeling</a:t>
            </a:r>
            <a:r>
              <a:rPr lang="en-GB" sz="800" dirty="0">
                <a:solidFill>
                  <a:schemeClr val="tx1"/>
                </a:solidFill>
                <a:ea typeface="Tahoma" panose="020B0604030504040204" pitchFamily="34" charset="0"/>
                <a:cs typeface="Tahoma" panose="020B0604030504040204" pitchFamily="34" charset="0"/>
              </a:rPr>
              <a:t> to know what topics are mainly discussed on reviews</a:t>
            </a:r>
          </a:p>
        </p:txBody>
      </p:sp>
      <p:sp>
        <p:nvSpPr>
          <p:cNvPr id="62" name="Google Shape;2427;p40">
            <a:extLst>
              <a:ext uri="{FF2B5EF4-FFF2-40B4-BE49-F238E27FC236}">
                <a16:creationId xmlns:a16="http://schemas.microsoft.com/office/drawing/2014/main" id="{DCE583BF-C5AE-3A19-B66E-D36940255D2F}"/>
              </a:ext>
            </a:extLst>
          </p:cNvPr>
          <p:cNvSpPr txBox="1">
            <a:spLocks/>
          </p:cNvSpPr>
          <p:nvPr/>
        </p:nvSpPr>
        <p:spPr>
          <a:xfrm>
            <a:off x="5100363" y="2091642"/>
            <a:ext cx="1302305" cy="2689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Raleway"/>
              <a:buChar char="●"/>
              <a:defRPr sz="1400" b="0" i="0" u="none" strike="noStrike" cap="none">
                <a:solidFill>
                  <a:schemeClr val="dk1"/>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9pPr>
          </a:lstStyle>
          <a:p>
            <a:pPr marL="0" indent="0">
              <a:buFont typeface="Raleway"/>
              <a:buNone/>
            </a:pPr>
            <a:r>
              <a:rPr lang="en-GB" sz="1100" b="1" dirty="0">
                <a:solidFill>
                  <a:schemeClr val="tx1"/>
                </a:solidFill>
                <a:highlight>
                  <a:srgbClr val="FFC000"/>
                </a:highlight>
                <a:ea typeface="Tahoma" panose="020B0604030504040204" pitchFamily="34" charset="0"/>
                <a:cs typeface="Tahoma" panose="020B0604030504040204" pitchFamily="34" charset="0"/>
              </a:rPr>
              <a:t>OBJECTIVE</a:t>
            </a:r>
            <a:endParaRPr lang="en-ID" sz="1100" b="1" dirty="0">
              <a:highlight>
                <a:srgbClr val="FFC000"/>
              </a:highlight>
            </a:endParaRPr>
          </a:p>
        </p:txBody>
      </p:sp>
      <p:pic>
        <p:nvPicPr>
          <p:cNvPr id="63" name="Picture 62">
            <a:extLst>
              <a:ext uri="{FF2B5EF4-FFF2-40B4-BE49-F238E27FC236}">
                <a16:creationId xmlns:a16="http://schemas.microsoft.com/office/drawing/2014/main" id="{7AFFF31C-00B4-99A1-5687-AD2D5068EDB1}"/>
              </a:ext>
            </a:extLst>
          </p:cNvPr>
          <p:cNvPicPr>
            <a:picLocks noChangeAspect="1"/>
          </p:cNvPicPr>
          <p:nvPr/>
        </p:nvPicPr>
        <p:blipFill>
          <a:blip r:embed="rId6"/>
          <a:stretch>
            <a:fillRect/>
          </a:stretch>
        </p:blipFill>
        <p:spPr>
          <a:xfrm>
            <a:off x="4647473" y="3861900"/>
            <a:ext cx="500400" cy="500400"/>
          </a:xfrm>
          <a:prstGeom prst="rect">
            <a:avLst/>
          </a:prstGeom>
        </p:spPr>
      </p:pic>
      <p:sp>
        <p:nvSpPr>
          <p:cNvPr id="704" name="Google Shape;707;p30">
            <a:extLst>
              <a:ext uri="{FF2B5EF4-FFF2-40B4-BE49-F238E27FC236}">
                <a16:creationId xmlns:a16="http://schemas.microsoft.com/office/drawing/2014/main" id="{F063DB12-3CED-F8F1-D9B0-6F2F7DE102FB}"/>
              </a:ext>
            </a:extLst>
          </p:cNvPr>
          <p:cNvSpPr txBox="1">
            <a:spLocks/>
          </p:cNvSpPr>
          <p:nvPr/>
        </p:nvSpPr>
        <p:spPr>
          <a:xfrm>
            <a:off x="5100363" y="3936302"/>
            <a:ext cx="4036232" cy="11431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Raleway"/>
              <a:buNone/>
              <a:defRPr sz="1400" b="0" i="0" u="none" strike="noStrike" cap="none">
                <a:solidFill>
                  <a:schemeClr val="dk1"/>
                </a:solidFill>
                <a:latin typeface="Raleway"/>
                <a:ea typeface="Raleway"/>
                <a:cs typeface="Raleway"/>
                <a:sym typeface="Raleway"/>
              </a:defRPr>
            </a:lvl1pPr>
            <a:lvl2pPr marL="914400" marR="0" lvl="1"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2pPr>
            <a:lvl3pPr marL="1371600" marR="0" lvl="2"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4pPr>
            <a:lvl5pPr marL="2286000" marR="0" lvl="4"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5pPr>
            <a:lvl6pPr marL="2743200" marR="0" lvl="5"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6pPr>
            <a:lvl7pPr marL="3200400" marR="0" lvl="6"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7pPr>
            <a:lvl8pPr marL="3657600" marR="0" lvl="7"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8pPr>
            <a:lvl9pPr marL="4114800" marR="0" lvl="8"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9pPr>
          </a:lstStyle>
          <a:p>
            <a:pPr marL="171450" indent="-171450">
              <a:buFont typeface="Arial" panose="020B0604020202020204" pitchFamily="34" charset="0"/>
              <a:buChar char="•"/>
            </a:pPr>
            <a:r>
              <a:rPr lang="en-GB" sz="800" dirty="0">
                <a:solidFill>
                  <a:schemeClr val="tx1"/>
                </a:solidFill>
                <a:ea typeface="Tahoma" panose="020B0604030504040204" pitchFamily="34" charset="0"/>
                <a:cs typeface="Tahoma" panose="020B0604030504040204" pitchFamily="34" charset="0"/>
              </a:rPr>
              <a:t>What is the </a:t>
            </a:r>
            <a:r>
              <a:rPr lang="en-GB" sz="800" b="1" dirty="0">
                <a:solidFill>
                  <a:schemeClr val="tx1"/>
                </a:solidFill>
                <a:ea typeface="Tahoma" panose="020B0604030504040204" pitchFamily="34" charset="0"/>
                <a:cs typeface="Tahoma" panose="020B0604030504040204" pitchFamily="34" charset="0"/>
              </a:rPr>
              <a:t>overall rating </a:t>
            </a:r>
            <a:r>
              <a:rPr lang="en-GB" sz="800" dirty="0">
                <a:solidFill>
                  <a:schemeClr val="tx1"/>
                </a:solidFill>
                <a:ea typeface="Tahoma" panose="020B0604030504040204" pitchFamily="34" charset="0"/>
                <a:cs typeface="Tahoma" panose="020B0604030504040204" pitchFamily="34" charset="0"/>
              </a:rPr>
              <a:t>given by customers when they either </a:t>
            </a:r>
            <a:r>
              <a:rPr lang="en-GB" sz="800" b="1" dirty="0">
                <a:solidFill>
                  <a:schemeClr val="tx1"/>
                </a:solidFill>
                <a:ea typeface="Tahoma" panose="020B0604030504040204" pitchFamily="34" charset="0"/>
                <a:cs typeface="Tahoma" panose="020B0604030504040204" pitchFamily="34" charset="0"/>
              </a:rPr>
              <a:t>recommend</a:t>
            </a:r>
            <a:r>
              <a:rPr lang="en-GB" sz="800" dirty="0">
                <a:solidFill>
                  <a:schemeClr val="tx1"/>
                </a:solidFill>
                <a:ea typeface="Tahoma" panose="020B0604030504040204" pitchFamily="34" charset="0"/>
                <a:cs typeface="Tahoma" panose="020B0604030504040204" pitchFamily="34" charset="0"/>
              </a:rPr>
              <a:t> or </a:t>
            </a:r>
            <a:r>
              <a:rPr lang="en-GB" sz="800" b="1" dirty="0">
                <a:solidFill>
                  <a:schemeClr val="tx1"/>
                </a:solidFill>
                <a:ea typeface="Tahoma" panose="020B0604030504040204" pitchFamily="34" charset="0"/>
                <a:cs typeface="Tahoma" panose="020B0604030504040204" pitchFamily="34" charset="0"/>
              </a:rPr>
              <a:t>don't recommend </a:t>
            </a:r>
            <a:r>
              <a:rPr lang="en-GB" sz="800" dirty="0">
                <a:solidFill>
                  <a:schemeClr val="tx1"/>
                </a:solidFill>
                <a:ea typeface="Tahoma" panose="020B0604030504040204" pitchFamily="34" charset="0"/>
                <a:cs typeface="Tahoma" panose="020B0604030504040204" pitchFamily="34" charset="0"/>
              </a:rPr>
              <a:t>this airline?</a:t>
            </a:r>
          </a:p>
          <a:p>
            <a:pPr marL="171450" indent="-171450">
              <a:buFont typeface="Arial" panose="020B0604020202020204" pitchFamily="34" charset="0"/>
              <a:buChar char="•"/>
            </a:pPr>
            <a:r>
              <a:rPr lang="en-GB" sz="800" dirty="0">
                <a:solidFill>
                  <a:schemeClr val="tx1"/>
                </a:solidFill>
                <a:ea typeface="Tahoma" panose="020B0604030504040204" pitchFamily="34" charset="0"/>
                <a:cs typeface="Tahoma" panose="020B0604030504040204" pitchFamily="34" charset="0"/>
              </a:rPr>
              <a:t>How does the customers </a:t>
            </a:r>
            <a:r>
              <a:rPr lang="en-GB" sz="800" b="1" dirty="0">
                <a:solidFill>
                  <a:schemeClr val="tx1"/>
                </a:solidFill>
                <a:ea typeface="Tahoma" panose="020B0604030504040204" pitchFamily="34" charset="0"/>
                <a:cs typeface="Tahoma" panose="020B0604030504040204" pitchFamily="34" charset="0"/>
              </a:rPr>
              <a:t>overall rating </a:t>
            </a:r>
            <a:r>
              <a:rPr lang="en-GB" sz="800" dirty="0">
                <a:solidFill>
                  <a:schemeClr val="tx1"/>
                </a:solidFill>
                <a:ea typeface="Tahoma" panose="020B0604030504040204" pitchFamily="34" charset="0"/>
                <a:cs typeface="Tahoma" panose="020B0604030504040204" pitchFamily="34" charset="0"/>
              </a:rPr>
              <a:t>and </a:t>
            </a:r>
            <a:r>
              <a:rPr lang="en-GB" sz="800" b="1" dirty="0">
                <a:solidFill>
                  <a:schemeClr val="tx1"/>
                </a:solidFill>
                <a:ea typeface="Tahoma" panose="020B0604030504040204" pitchFamily="34" charset="0"/>
                <a:cs typeface="Tahoma" panose="020B0604030504040204" pitchFamily="34" charset="0"/>
              </a:rPr>
              <a:t>satisfaction level </a:t>
            </a:r>
            <a:r>
              <a:rPr lang="en-GB" sz="800" dirty="0">
                <a:solidFill>
                  <a:schemeClr val="tx1"/>
                </a:solidFill>
                <a:ea typeface="Tahoma" panose="020B0604030504040204" pitchFamily="34" charset="0"/>
                <a:cs typeface="Tahoma" panose="020B0604030504040204" pitchFamily="34" charset="0"/>
              </a:rPr>
              <a:t>given their </a:t>
            </a:r>
            <a:r>
              <a:rPr lang="en-GB" sz="800" b="1" dirty="0">
                <a:solidFill>
                  <a:schemeClr val="tx1"/>
                </a:solidFill>
                <a:ea typeface="Tahoma" panose="020B0604030504040204" pitchFamily="34" charset="0"/>
                <a:cs typeface="Tahoma" panose="020B0604030504040204" pitchFamily="34" charset="0"/>
              </a:rPr>
              <a:t>type of seat</a:t>
            </a:r>
            <a:r>
              <a:rPr lang="en-GB" sz="800" dirty="0">
                <a:solidFill>
                  <a:schemeClr val="tx1"/>
                </a:solidFill>
                <a:ea typeface="Tahoma" panose="020B0604030504040204" pitchFamily="34" charset="0"/>
                <a:cs typeface="Tahoma" panose="020B0604030504040204" pitchFamily="34" charset="0"/>
              </a:rPr>
              <a:t>?</a:t>
            </a:r>
          </a:p>
          <a:p>
            <a:pPr marL="171450" indent="-171450">
              <a:buFont typeface="Arial" panose="020B0604020202020204" pitchFamily="34" charset="0"/>
              <a:buChar char="•"/>
            </a:pPr>
            <a:r>
              <a:rPr lang="en-GB" sz="800" dirty="0">
                <a:solidFill>
                  <a:schemeClr val="tx1"/>
                </a:solidFill>
                <a:ea typeface="Tahoma" panose="020B0604030504040204" pitchFamily="34" charset="0"/>
                <a:cs typeface="Tahoma" panose="020B0604030504040204" pitchFamily="34" charset="0"/>
              </a:rPr>
              <a:t>How does the customers </a:t>
            </a:r>
            <a:r>
              <a:rPr lang="en-GB" sz="800" b="1" dirty="0">
                <a:solidFill>
                  <a:schemeClr val="tx1"/>
                </a:solidFill>
                <a:ea typeface="Tahoma" panose="020B0604030504040204" pitchFamily="34" charset="0"/>
                <a:cs typeface="Tahoma" panose="020B0604030504040204" pitchFamily="34" charset="0"/>
              </a:rPr>
              <a:t>overall rating </a:t>
            </a:r>
            <a:r>
              <a:rPr lang="en-GB" sz="800" dirty="0">
                <a:solidFill>
                  <a:schemeClr val="tx1"/>
                </a:solidFill>
                <a:ea typeface="Tahoma" panose="020B0604030504040204" pitchFamily="34" charset="0"/>
                <a:cs typeface="Tahoma" panose="020B0604030504040204" pitchFamily="34" charset="0"/>
              </a:rPr>
              <a:t>and </a:t>
            </a:r>
            <a:r>
              <a:rPr lang="en-GB" sz="800" b="1" dirty="0">
                <a:solidFill>
                  <a:schemeClr val="tx1"/>
                </a:solidFill>
                <a:ea typeface="Tahoma" panose="020B0604030504040204" pitchFamily="34" charset="0"/>
                <a:cs typeface="Tahoma" panose="020B0604030504040204" pitchFamily="34" charset="0"/>
              </a:rPr>
              <a:t>satisfaction level </a:t>
            </a:r>
            <a:r>
              <a:rPr lang="en-GB" sz="800" dirty="0">
                <a:solidFill>
                  <a:schemeClr val="tx1"/>
                </a:solidFill>
                <a:ea typeface="Tahoma" panose="020B0604030504040204" pitchFamily="34" charset="0"/>
                <a:cs typeface="Tahoma" panose="020B0604030504040204" pitchFamily="34" charset="0"/>
              </a:rPr>
              <a:t>given their </a:t>
            </a:r>
            <a:r>
              <a:rPr lang="en-GB" sz="800" b="1" dirty="0">
                <a:solidFill>
                  <a:schemeClr val="tx1"/>
                </a:solidFill>
                <a:ea typeface="Tahoma" panose="020B0604030504040204" pitchFamily="34" charset="0"/>
                <a:cs typeface="Tahoma" panose="020B0604030504040204" pitchFamily="34" charset="0"/>
              </a:rPr>
              <a:t>type of traveller</a:t>
            </a:r>
            <a:r>
              <a:rPr lang="en-GB" sz="800" dirty="0">
                <a:solidFill>
                  <a:schemeClr val="tx1"/>
                </a:solidFill>
                <a:ea typeface="Tahoma" panose="020B0604030504040204" pitchFamily="34" charset="0"/>
                <a:cs typeface="Tahoma" panose="020B0604030504040204" pitchFamily="34" charset="0"/>
              </a:rPr>
              <a:t>?</a:t>
            </a:r>
          </a:p>
          <a:p>
            <a:pPr marL="171450" indent="-171450">
              <a:buFont typeface="Arial" panose="020B0604020202020204" pitchFamily="34" charset="0"/>
              <a:buChar char="•"/>
            </a:pPr>
            <a:r>
              <a:rPr lang="en-GB" sz="800" dirty="0">
                <a:solidFill>
                  <a:schemeClr val="tx1"/>
                </a:solidFill>
                <a:ea typeface="Tahoma" panose="020B0604030504040204" pitchFamily="34" charset="0"/>
                <a:cs typeface="Tahoma" panose="020B0604030504040204" pitchFamily="34" charset="0"/>
              </a:rPr>
              <a:t>What are the common </a:t>
            </a:r>
            <a:r>
              <a:rPr lang="en-GB" sz="800" b="1" dirty="0">
                <a:solidFill>
                  <a:schemeClr val="tx1"/>
                </a:solidFill>
                <a:ea typeface="Tahoma" panose="020B0604030504040204" pitchFamily="34" charset="0"/>
                <a:cs typeface="Tahoma" panose="020B0604030504040204" pitchFamily="34" charset="0"/>
              </a:rPr>
              <a:t>key words </a:t>
            </a:r>
            <a:r>
              <a:rPr lang="en-GB" sz="800" dirty="0">
                <a:solidFill>
                  <a:schemeClr val="tx1"/>
                </a:solidFill>
                <a:ea typeface="Tahoma" panose="020B0604030504040204" pitchFamily="34" charset="0"/>
                <a:cs typeface="Tahoma" panose="020B0604030504040204" pitchFamily="34" charset="0"/>
              </a:rPr>
              <a:t>that are used by the customers on the review?</a:t>
            </a:r>
          </a:p>
        </p:txBody>
      </p:sp>
      <p:sp>
        <p:nvSpPr>
          <p:cNvPr id="710" name="Google Shape;2427;p40">
            <a:extLst>
              <a:ext uri="{FF2B5EF4-FFF2-40B4-BE49-F238E27FC236}">
                <a16:creationId xmlns:a16="http://schemas.microsoft.com/office/drawing/2014/main" id="{26388819-EF9F-9981-1B7F-8E6254F23777}"/>
              </a:ext>
            </a:extLst>
          </p:cNvPr>
          <p:cNvSpPr txBox="1">
            <a:spLocks/>
          </p:cNvSpPr>
          <p:nvPr/>
        </p:nvSpPr>
        <p:spPr>
          <a:xfrm>
            <a:off x="5100363" y="3738433"/>
            <a:ext cx="1671277" cy="2689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Raleway"/>
              <a:buChar char="●"/>
              <a:defRPr sz="1400" b="0" i="0" u="none" strike="noStrike" cap="none">
                <a:solidFill>
                  <a:schemeClr val="dk1"/>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9pPr>
          </a:lstStyle>
          <a:p>
            <a:pPr marL="0" indent="0">
              <a:buFont typeface="Raleway"/>
              <a:buNone/>
            </a:pPr>
            <a:r>
              <a:rPr lang="en-GB" sz="1100" b="1" dirty="0">
                <a:solidFill>
                  <a:schemeClr val="tx1"/>
                </a:solidFill>
                <a:highlight>
                  <a:srgbClr val="FFC000"/>
                </a:highlight>
                <a:ea typeface="Tahoma" panose="020B0604030504040204" pitchFamily="34" charset="0"/>
                <a:cs typeface="Tahoma" panose="020B0604030504040204" pitchFamily="34" charset="0"/>
              </a:rPr>
              <a:t>BUSINESS QUESTION</a:t>
            </a:r>
            <a:endParaRPr lang="en-ID" sz="1100" b="1" dirty="0">
              <a:highlight>
                <a:srgbClr val="FFC000"/>
              </a:highligh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07">
                                            <p:txEl>
                                              <p:pRg st="0" end="0"/>
                                            </p:txEl>
                                          </p:spTgt>
                                        </p:tgtEl>
                                        <p:attrNameLst>
                                          <p:attrName>style.visibility</p:attrName>
                                        </p:attrNameLst>
                                      </p:cBhvr>
                                      <p:to>
                                        <p:strVal val="visible"/>
                                      </p:to>
                                    </p:set>
                                    <p:animEffect transition="in" filter="fade">
                                      <p:cBhvr>
                                        <p:cTn id="12" dur="1000"/>
                                        <p:tgtEl>
                                          <p:spTgt spid="707">
                                            <p:txEl>
                                              <p:pRg st="0" end="0"/>
                                            </p:txEl>
                                          </p:spTgt>
                                        </p:tgtEl>
                                      </p:cBhvr>
                                    </p:animEffect>
                                    <p:anim calcmode="lin" valueType="num">
                                      <p:cBhvr>
                                        <p:cTn id="13" dur="1000" fill="hold"/>
                                        <p:tgtEl>
                                          <p:spTgt spid="70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0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07">
                                            <p:txEl>
                                              <p:pRg st="4" end="4"/>
                                            </p:txEl>
                                          </p:spTgt>
                                        </p:tgtEl>
                                        <p:attrNameLst>
                                          <p:attrName>style.visibility</p:attrName>
                                        </p:attrNameLst>
                                      </p:cBhvr>
                                      <p:to>
                                        <p:strVal val="visible"/>
                                      </p:to>
                                    </p:set>
                                    <p:animEffect transition="in" filter="fade">
                                      <p:cBhvr>
                                        <p:cTn id="17" dur="1000"/>
                                        <p:tgtEl>
                                          <p:spTgt spid="707">
                                            <p:txEl>
                                              <p:pRg st="4" end="4"/>
                                            </p:txEl>
                                          </p:spTgt>
                                        </p:tgtEl>
                                      </p:cBhvr>
                                    </p:animEffect>
                                    <p:anim calcmode="lin" valueType="num">
                                      <p:cBhvr>
                                        <p:cTn id="18" dur="1000" fill="hold"/>
                                        <p:tgtEl>
                                          <p:spTgt spid="707">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707">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07">
                                            <p:txEl>
                                              <p:pRg st="2" end="2"/>
                                            </p:txEl>
                                          </p:spTgt>
                                        </p:tgtEl>
                                        <p:attrNameLst>
                                          <p:attrName>style.visibility</p:attrName>
                                        </p:attrNameLst>
                                      </p:cBhvr>
                                      <p:to>
                                        <p:strVal val="visible"/>
                                      </p:to>
                                    </p:set>
                                    <p:animEffect transition="in" filter="fade">
                                      <p:cBhvr>
                                        <p:cTn id="22" dur="1000"/>
                                        <p:tgtEl>
                                          <p:spTgt spid="707">
                                            <p:txEl>
                                              <p:pRg st="2" end="2"/>
                                            </p:txEl>
                                          </p:spTgt>
                                        </p:tgtEl>
                                      </p:cBhvr>
                                    </p:animEffect>
                                    <p:anim calcmode="lin" valueType="num">
                                      <p:cBhvr>
                                        <p:cTn id="23" dur="1000" fill="hold"/>
                                        <p:tgtEl>
                                          <p:spTgt spid="707">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707">
                                            <p:txEl>
                                              <p:pRg st="2" end="2"/>
                                            </p:txEl>
                                          </p:spTgt>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000"/>
                                        <p:tgtEl>
                                          <p:spTgt spid="55"/>
                                        </p:tgtEl>
                                      </p:cBhvr>
                                    </p:animEffect>
                                    <p:anim calcmode="lin" valueType="num">
                                      <p:cBhvr>
                                        <p:cTn id="28" dur="1000" fill="hold"/>
                                        <p:tgtEl>
                                          <p:spTgt spid="55"/>
                                        </p:tgtEl>
                                        <p:attrNameLst>
                                          <p:attrName>ppt_x</p:attrName>
                                        </p:attrNameLst>
                                      </p:cBhvr>
                                      <p:tavLst>
                                        <p:tav tm="0">
                                          <p:val>
                                            <p:strVal val="#ppt_x"/>
                                          </p:val>
                                        </p:tav>
                                        <p:tav tm="100000">
                                          <p:val>
                                            <p:strVal val="#ppt_x"/>
                                          </p:val>
                                        </p:tav>
                                      </p:tavLst>
                                    </p:anim>
                                    <p:anim calcmode="lin" valueType="num">
                                      <p:cBhvr>
                                        <p:cTn id="2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1000"/>
                                        <p:tgtEl>
                                          <p:spTgt spid="60"/>
                                        </p:tgtEl>
                                      </p:cBhvr>
                                    </p:animEffect>
                                    <p:anim calcmode="lin" valueType="num">
                                      <p:cBhvr>
                                        <p:cTn id="35" dur="1000" fill="hold"/>
                                        <p:tgtEl>
                                          <p:spTgt spid="60"/>
                                        </p:tgtEl>
                                        <p:attrNameLst>
                                          <p:attrName>ppt_x</p:attrName>
                                        </p:attrNameLst>
                                      </p:cBhvr>
                                      <p:tavLst>
                                        <p:tav tm="0">
                                          <p:val>
                                            <p:strVal val="#ppt_x"/>
                                          </p:val>
                                        </p:tav>
                                        <p:tav tm="100000">
                                          <p:val>
                                            <p:strVal val="#ppt_x"/>
                                          </p:val>
                                        </p:tav>
                                      </p:tavLst>
                                    </p:anim>
                                    <p:anim calcmode="lin" valueType="num">
                                      <p:cBhvr>
                                        <p:cTn id="36" dur="1000" fill="hold"/>
                                        <p:tgtEl>
                                          <p:spTgt spid="60"/>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1000"/>
                                        <p:tgtEl>
                                          <p:spTgt spid="62"/>
                                        </p:tgtEl>
                                      </p:cBhvr>
                                    </p:animEffect>
                                    <p:anim calcmode="lin" valueType="num">
                                      <p:cBhvr>
                                        <p:cTn id="40" dur="1000" fill="hold"/>
                                        <p:tgtEl>
                                          <p:spTgt spid="62"/>
                                        </p:tgtEl>
                                        <p:attrNameLst>
                                          <p:attrName>ppt_x</p:attrName>
                                        </p:attrNameLst>
                                      </p:cBhvr>
                                      <p:tavLst>
                                        <p:tav tm="0">
                                          <p:val>
                                            <p:strVal val="#ppt_x"/>
                                          </p:val>
                                        </p:tav>
                                        <p:tav tm="100000">
                                          <p:val>
                                            <p:strVal val="#ppt_x"/>
                                          </p:val>
                                        </p:tav>
                                      </p:tavLst>
                                    </p:anim>
                                    <p:anim calcmode="lin" valueType="num">
                                      <p:cBhvr>
                                        <p:cTn id="41" dur="1000" fill="hold"/>
                                        <p:tgtEl>
                                          <p:spTgt spid="6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1000"/>
                                        <p:tgtEl>
                                          <p:spTgt spid="61"/>
                                        </p:tgtEl>
                                      </p:cBhvr>
                                    </p:animEffect>
                                    <p:anim calcmode="lin" valueType="num">
                                      <p:cBhvr>
                                        <p:cTn id="45" dur="1000" fill="hold"/>
                                        <p:tgtEl>
                                          <p:spTgt spid="61"/>
                                        </p:tgtEl>
                                        <p:attrNameLst>
                                          <p:attrName>ppt_x</p:attrName>
                                        </p:attrNameLst>
                                      </p:cBhvr>
                                      <p:tavLst>
                                        <p:tav tm="0">
                                          <p:val>
                                            <p:strVal val="#ppt_x"/>
                                          </p:val>
                                        </p:tav>
                                        <p:tav tm="100000">
                                          <p:val>
                                            <p:strVal val="#ppt_x"/>
                                          </p:val>
                                        </p:tav>
                                      </p:tavLst>
                                    </p:anim>
                                    <p:anim calcmode="lin" valueType="num">
                                      <p:cBhvr>
                                        <p:cTn id="46"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nodeType="click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1000"/>
                                        <p:tgtEl>
                                          <p:spTgt spid="57"/>
                                        </p:tgtEl>
                                      </p:cBhvr>
                                    </p:animEffect>
                                    <p:anim calcmode="lin" valueType="num">
                                      <p:cBhvr>
                                        <p:cTn id="52" dur="1000" fill="hold"/>
                                        <p:tgtEl>
                                          <p:spTgt spid="57"/>
                                        </p:tgtEl>
                                        <p:attrNameLst>
                                          <p:attrName>ppt_x</p:attrName>
                                        </p:attrNameLst>
                                      </p:cBhvr>
                                      <p:tavLst>
                                        <p:tav tm="0">
                                          <p:val>
                                            <p:strVal val="#ppt_x"/>
                                          </p:val>
                                        </p:tav>
                                        <p:tav tm="100000">
                                          <p:val>
                                            <p:strVal val="#ppt_x"/>
                                          </p:val>
                                        </p:tav>
                                      </p:tavLst>
                                    </p:anim>
                                    <p:anim calcmode="lin" valueType="num">
                                      <p:cBhvr>
                                        <p:cTn id="53" dur="1000" fill="hold"/>
                                        <p:tgtEl>
                                          <p:spTgt spid="57"/>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1000"/>
                                        <p:tgtEl>
                                          <p:spTgt spid="59"/>
                                        </p:tgtEl>
                                      </p:cBhvr>
                                    </p:animEffect>
                                    <p:anim calcmode="lin" valueType="num">
                                      <p:cBhvr>
                                        <p:cTn id="57" dur="1000" fill="hold"/>
                                        <p:tgtEl>
                                          <p:spTgt spid="59"/>
                                        </p:tgtEl>
                                        <p:attrNameLst>
                                          <p:attrName>ppt_x</p:attrName>
                                        </p:attrNameLst>
                                      </p:cBhvr>
                                      <p:tavLst>
                                        <p:tav tm="0">
                                          <p:val>
                                            <p:strVal val="#ppt_x"/>
                                          </p:val>
                                        </p:tav>
                                        <p:tav tm="100000">
                                          <p:val>
                                            <p:strVal val="#ppt_x"/>
                                          </p:val>
                                        </p:tav>
                                      </p:tavLst>
                                    </p:anim>
                                    <p:anim calcmode="lin" valueType="num">
                                      <p:cBhvr>
                                        <p:cTn id="58" dur="1000" fill="hold"/>
                                        <p:tgtEl>
                                          <p:spTgt spid="59"/>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1000"/>
                                        <p:tgtEl>
                                          <p:spTgt spid="58"/>
                                        </p:tgtEl>
                                      </p:cBhvr>
                                    </p:animEffect>
                                    <p:anim calcmode="lin" valueType="num">
                                      <p:cBhvr>
                                        <p:cTn id="62" dur="1000" fill="hold"/>
                                        <p:tgtEl>
                                          <p:spTgt spid="58"/>
                                        </p:tgtEl>
                                        <p:attrNameLst>
                                          <p:attrName>ppt_x</p:attrName>
                                        </p:attrNameLst>
                                      </p:cBhvr>
                                      <p:tavLst>
                                        <p:tav tm="0">
                                          <p:val>
                                            <p:strVal val="#ppt_x"/>
                                          </p:val>
                                        </p:tav>
                                        <p:tav tm="100000">
                                          <p:val>
                                            <p:strVal val="#ppt_x"/>
                                          </p:val>
                                        </p:tav>
                                      </p:tavLst>
                                    </p:anim>
                                    <p:anim calcmode="lin" valueType="num">
                                      <p:cBhvr>
                                        <p:cTn id="63"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7" presetClass="entr" presetSubtype="0" fill="hold" grpId="0" nodeType="clickEffect">
                                  <p:stCondLst>
                                    <p:cond delay="0"/>
                                  </p:stCondLst>
                                  <p:childTnLst>
                                    <p:set>
                                      <p:cBhvr>
                                        <p:cTn id="67" dur="1" fill="hold">
                                          <p:stCondLst>
                                            <p:cond delay="0"/>
                                          </p:stCondLst>
                                        </p:cTn>
                                        <p:tgtEl>
                                          <p:spTgt spid="710"/>
                                        </p:tgtEl>
                                        <p:attrNameLst>
                                          <p:attrName>style.visibility</p:attrName>
                                        </p:attrNameLst>
                                      </p:cBhvr>
                                      <p:to>
                                        <p:strVal val="visible"/>
                                      </p:to>
                                    </p:set>
                                    <p:animEffect transition="in" filter="fade">
                                      <p:cBhvr>
                                        <p:cTn id="68" dur="1000"/>
                                        <p:tgtEl>
                                          <p:spTgt spid="710"/>
                                        </p:tgtEl>
                                      </p:cBhvr>
                                    </p:animEffect>
                                    <p:anim calcmode="lin" valueType="num">
                                      <p:cBhvr>
                                        <p:cTn id="69" dur="1000" fill="hold"/>
                                        <p:tgtEl>
                                          <p:spTgt spid="710"/>
                                        </p:tgtEl>
                                        <p:attrNameLst>
                                          <p:attrName>ppt_x</p:attrName>
                                        </p:attrNameLst>
                                      </p:cBhvr>
                                      <p:tavLst>
                                        <p:tav tm="0">
                                          <p:val>
                                            <p:strVal val="#ppt_x"/>
                                          </p:val>
                                        </p:tav>
                                        <p:tav tm="100000">
                                          <p:val>
                                            <p:strVal val="#ppt_x"/>
                                          </p:val>
                                        </p:tav>
                                      </p:tavLst>
                                    </p:anim>
                                    <p:anim calcmode="lin" valueType="num">
                                      <p:cBhvr>
                                        <p:cTn id="70" dur="1000" fill="hold"/>
                                        <p:tgtEl>
                                          <p:spTgt spid="710"/>
                                        </p:tgtEl>
                                        <p:attrNameLst>
                                          <p:attrName>ppt_y</p:attrName>
                                        </p:attrNameLst>
                                      </p:cBhvr>
                                      <p:tavLst>
                                        <p:tav tm="0">
                                          <p:val>
                                            <p:strVal val="#ppt_y-.1"/>
                                          </p:val>
                                        </p:tav>
                                        <p:tav tm="100000">
                                          <p:val>
                                            <p:strVal val="#ppt_y"/>
                                          </p:val>
                                        </p:tav>
                                      </p:tavLst>
                                    </p:anim>
                                  </p:childTnLst>
                                </p:cTn>
                              </p:par>
                              <p:par>
                                <p:cTn id="71" presetID="47" presetClass="entr" presetSubtype="0"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fade">
                                      <p:cBhvr>
                                        <p:cTn id="73" dur="1000"/>
                                        <p:tgtEl>
                                          <p:spTgt spid="63"/>
                                        </p:tgtEl>
                                      </p:cBhvr>
                                    </p:animEffect>
                                    <p:anim calcmode="lin" valueType="num">
                                      <p:cBhvr>
                                        <p:cTn id="74" dur="1000" fill="hold"/>
                                        <p:tgtEl>
                                          <p:spTgt spid="63"/>
                                        </p:tgtEl>
                                        <p:attrNameLst>
                                          <p:attrName>ppt_x</p:attrName>
                                        </p:attrNameLst>
                                      </p:cBhvr>
                                      <p:tavLst>
                                        <p:tav tm="0">
                                          <p:val>
                                            <p:strVal val="#ppt_x"/>
                                          </p:val>
                                        </p:tav>
                                        <p:tav tm="100000">
                                          <p:val>
                                            <p:strVal val="#ppt_x"/>
                                          </p:val>
                                        </p:tav>
                                      </p:tavLst>
                                    </p:anim>
                                    <p:anim calcmode="lin" valueType="num">
                                      <p:cBhvr>
                                        <p:cTn id="75" dur="1000" fill="hold"/>
                                        <p:tgtEl>
                                          <p:spTgt spid="63"/>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704"/>
                                        </p:tgtEl>
                                        <p:attrNameLst>
                                          <p:attrName>style.visibility</p:attrName>
                                        </p:attrNameLst>
                                      </p:cBhvr>
                                      <p:to>
                                        <p:strVal val="visible"/>
                                      </p:to>
                                    </p:set>
                                    <p:animEffect transition="in" filter="fade">
                                      <p:cBhvr>
                                        <p:cTn id="78" dur="1000"/>
                                        <p:tgtEl>
                                          <p:spTgt spid="704"/>
                                        </p:tgtEl>
                                      </p:cBhvr>
                                    </p:animEffect>
                                    <p:anim calcmode="lin" valueType="num">
                                      <p:cBhvr>
                                        <p:cTn id="79" dur="1000" fill="hold"/>
                                        <p:tgtEl>
                                          <p:spTgt spid="704"/>
                                        </p:tgtEl>
                                        <p:attrNameLst>
                                          <p:attrName>ppt_x</p:attrName>
                                        </p:attrNameLst>
                                      </p:cBhvr>
                                      <p:tavLst>
                                        <p:tav tm="0">
                                          <p:val>
                                            <p:strVal val="#ppt_x"/>
                                          </p:val>
                                        </p:tav>
                                        <p:tav tm="100000">
                                          <p:val>
                                            <p:strVal val="#ppt_x"/>
                                          </p:val>
                                        </p:tav>
                                      </p:tavLst>
                                    </p:anim>
                                    <p:anim calcmode="lin" valueType="num">
                                      <p:cBhvr>
                                        <p:cTn id="80" dur="1000" fill="hold"/>
                                        <p:tgtEl>
                                          <p:spTgt spid="7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8" grpId="0"/>
      <p:bldP spid="59" grpId="0"/>
      <p:bldP spid="61" grpId="0"/>
      <p:bldP spid="62" grpId="0"/>
      <p:bldP spid="704" grpId="0"/>
      <p:bldP spid="7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grpSp>
        <p:nvGrpSpPr>
          <p:cNvPr id="714" name="Google Shape;714;p31"/>
          <p:cNvGrpSpPr/>
          <p:nvPr/>
        </p:nvGrpSpPr>
        <p:grpSpPr>
          <a:xfrm>
            <a:off x="5409207" y="1338587"/>
            <a:ext cx="928060" cy="928003"/>
            <a:chOff x="2184500" y="1063131"/>
            <a:chExt cx="572700" cy="572700"/>
          </a:xfrm>
        </p:grpSpPr>
        <p:sp>
          <p:nvSpPr>
            <p:cNvPr id="715" name="Google Shape;715;p31"/>
            <p:cNvSpPr/>
            <p:nvPr/>
          </p:nvSpPr>
          <p:spPr>
            <a:xfrm>
              <a:off x="2184500" y="1063131"/>
              <a:ext cx="572700" cy="5727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2235330" y="1113981"/>
              <a:ext cx="471000" cy="4710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31"/>
          <p:cNvSpPr txBox="1">
            <a:spLocks noGrp="1"/>
          </p:cNvSpPr>
          <p:nvPr>
            <p:ph type="title"/>
          </p:nvPr>
        </p:nvSpPr>
        <p:spPr>
          <a:xfrm>
            <a:off x="2935690" y="2435125"/>
            <a:ext cx="5875096" cy="699300"/>
          </a:xfrm>
          <a:prstGeom prst="rect">
            <a:avLst/>
          </a:prstGeom>
        </p:spPr>
        <p:txBody>
          <a:bodyPr spcFirstLastPara="1" wrap="square" lIns="91425" tIns="91425" rIns="91425" bIns="91425" anchor="b" anchorCtr="0">
            <a:noAutofit/>
          </a:bodyPr>
          <a:lstStyle/>
          <a:p>
            <a:pPr lvl="0"/>
            <a:r>
              <a:rPr lang="en" dirty="0"/>
              <a:t>Data Preparation</a:t>
            </a:r>
            <a:endParaRPr dirty="0"/>
          </a:p>
        </p:txBody>
      </p:sp>
      <p:sp>
        <p:nvSpPr>
          <p:cNvPr id="718" name="Google Shape;718;p31"/>
          <p:cNvSpPr txBox="1">
            <a:spLocks noGrp="1"/>
          </p:cNvSpPr>
          <p:nvPr>
            <p:ph type="subTitle" idx="1"/>
          </p:nvPr>
        </p:nvSpPr>
        <p:spPr>
          <a:xfrm>
            <a:off x="4374588" y="3215075"/>
            <a:ext cx="2997300" cy="3280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t>How we can get the data?</a:t>
            </a:r>
          </a:p>
        </p:txBody>
      </p:sp>
      <p:sp>
        <p:nvSpPr>
          <p:cNvPr id="719" name="Google Shape;719;p31"/>
          <p:cNvSpPr txBox="1">
            <a:spLocks noGrp="1"/>
          </p:cNvSpPr>
          <p:nvPr>
            <p:ph type="sldNum" idx="12"/>
          </p:nvPr>
        </p:nvSpPr>
        <p:spPr>
          <a:xfrm>
            <a:off x="8168400"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sz="1000" dirty="0"/>
          </a:p>
        </p:txBody>
      </p:sp>
      <p:sp>
        <p:nvSpPr>
          <p:cNvPr id="720" name="Google Shape;720;p31"/>
          <p:cNvSpPr/>
          <p:nvPr/>
        </p:nvSpPr>
        <p:spPr>
          <a:xfrm>
            <a:off x="0" y="545803"/>
            <a:ext cx="3060000" cy="2615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txBox="1">
            <a:spLocks noGrp="1"/>
          </p:cNvSpPr>
          <p:nvPr>
            <p:ph type="title" idx="3"/>
          </p:nvPr>
        </p:nvSpPr>
        <p:spPr>
          <a:xfrm>
            <a:off x="5005038" y="1466881"/>
            <a:ext cx="1736400" cy="5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pic>
        <p:nvPicPr>
          <p:cNvPr id="9" name="Picture 8">
            <a:extLst>
              <a:ext uri="{FF2B5EF4-FFF2-40B4-BE49-F238E27FC236}">
                <a16:creationId xmlns:a16="http://schemas.microsoft.com/office/drawing/2014/main" id="{E5A34823-5109-B075-813F-36E4C8B5122C}"/>
              </a:ext>
            </a:extLst>
          </p:cNvPr>
          <p:cNvPicPr>
            <a:picLocks noChangeAspect="1"/>
          </p:cNvPicPr>
          <p:nvPr/>
        </p:nvPicPr>
        <p:blipFill>
          <a:blip r:embed="rId3"/>
          <a:stretch>
            <a:fillRect/>
          </a:stretch>
        </p:blipFill>
        <p:spPr>
          <a:xfrm>
            <a:off x="373853" y="1009489"/>
            <a:ext cx="3060000" cy="25336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720"/>
                                        </p:tgtEl>
                                        <p:attrNameLst>
                                          <p:attrName>style.visibility</p:attrName>
                                        </p:attrNameLst>
                                      </p:cBhvr>
                                      <p:to>
                                        <p:strVal val="visible"/>
                                      </p:to>
                                    </p:set>
                                    <p:animEffect transition="in" filter="wipe(down)">
                                      <p:cBhvr>
                                        <p:cTn id="23" dur="580">
                                          <p:stCondLst>
                                            <p:cond delay="0"/>
                                          </p:stCondLst>
                                        </p:cTn>
                                        <p:tgtEl>
                                          <p:spTgt spid="720"/>
                                        </p:tgtEl>
                                      </p:cBhvr>
                                    </p:animEffect>
                                    <p:anim calcmode="lin" valueType="num">
                                      <p:cBhvr>
                                        <p:cTn id="24" dur="1822" tmFilter="0,0; 0.14,0.36; 0.43,0.73; 0.71,0.91; 1.0,1.0">
                                          <p:stCondLst>
                                            <p:cond delay="0"/>
                                          </p:stCondLst>
                                        </p:cTn>
                                        <p:tgtEl>
                                          <p:spTgt spid="72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2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2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2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20"/>
                                        </p:tgtEl>
                                        <p:attrNameLst>
                                          <p:attrName>ppt_y</p:attrName>
                                        </p:attrNameLst>
                                      </p:cBhvr>
                                      <p:tavLst>
                                        <p:tav tm="0" fmla="#ppt_y-sin(pi*$)/81">
                                          <p:val>
                                            <p:fltVal val="0"/>
                                          </p:val>
                                        </p:tav>
                                        <p:tav tm="100000">
                                          <p:val>
                                            <p:fltVal val="1"/>
                                          </p:val>
                                        </p:tav>
                                      </p:tavLst>
                                    </p:anim>
                                    <p:animScale>
                                      <p:cBhvr>
                                        <p:cTn id="29" dur="26">
                                          <p:stCondLst>
                                            <p:cond delay="650"/>
                                          </p:stCondLst>
                                        </p:cTn>
                                        <p:tgtEl>
                                          <p:spTgt spid="720"/>
                                        </p:tgtEl>
                                      </p:cBhvr>
                                      <p:to x="100000" y="60000"/>
                                    </p:animScale>
                                    <p:animScale>
                                      <p:cBhvr>
                                        <p:cTn id="30" dur="166" decel="50000">
                                          <p:stCondLst>
                                            <p:cond delay="676"/>
                                          </p:stCondLst>
                                        </p:cTn>
                                        <p:tgtEl>
                                          <p:spTgt spid="720"/>
                                        </p:tgtEl>
                                      </p:cBhvr>
                                      <p:to x="100000" y="100000"/>
                                    </p:animScale>
                                    <p:animScale>
                                      <p:cBhvr>
                                        <p:cTn id="31" dur="26">
                                          <p:stCondLst>
                                            <p:cond delay="1312"/>
                                          </p:stCondLst>
                                        </p:cTn>
                                        <p:tgtEl>
                                          <p:spTgt spid="720"/>
                                        </p:tgtEl>
                                      </p:cBhvr>
                                      <p:to x="100000" y="80000"/>
                                    </p:animScale>
                                    <p:animScale>
                                      <p:cBhvr>
                                        <p:cTn id="32" dur="166" decel="50000">
                                          <p:stCondLst>
                                            <p:cond delay="1338"/>
                                          </p:stCondLst>
                                        </p:cTn>
                                        <p:tgtEl>
                                          <p:spTgt spid="720"/>
                                        </p:tgtEl>
                                      </p:cBhvr>
                                      <p:to x="100000" y="100000"/>
                                    </p:animScale>
                                    <p:animScale>
                                      <p:cBhvr>
                                        <p:cTn id="33" dur="26">
                                          <p:stCondLst>
                                            <p:cond delay="1642"/>
                                          </p:stCondLst>
                                        </p:cTn>
                                        <p:tgtEl>
                                          <p:spTgt spid="720"/>
                                        </p:tgtEl>
                                      </p:cBhvr>
                                      <p:to x="100000" y="90000"/>
                                    </p:animScale>
                                    <p:animScale>
                                      <p:cBhvr>
                                        <p:cTn id="34" dur="166" decel="50000">
                                          <p:stCondLst>
                                            <p:cond delay="1668"/>
                                          </p:stCondLst>
                                        </p:cTn>
                                        <p:tgtEl>
                                          <p:spTgt spid="720"/>
                                        </p:tgtEl>
                                      </p:cBhvr>
                                      <p:to x="100000" y="100000"/>
                                    </p:animScale>
                                    <p:animScale>
                                      <p:cBhvr>
                                        <p:cTn id="35" dur="26">
                                          <p:stCondLst>
                                            <p:cond delay="1808"/>
                                          </p:stCondLst>
                                        </p:cTn>
                                        <p:tgtEl>
                                          <p:spTgt spid="720"/>
                                        </p:tgtEl>
                                      </p:cBhvr>
                                      <p:to x="100000" y="95000"/>
                                    </p:animScale>
                                    <p:animScale>
                                      <p:cBhvr>
                                        <p:cTn id="36" dur="166" decel="50000">
                                          <p:stCondLst>
                                            <p:cond delay="1834"/>
                                          </p:stCondLst>
                                        </p:cTn>
                                        <p:tgtEl>
                                          <p:spTgt spid="7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31" name="Google Shape;731;p32"/>
          <p:cNvSpPr txBox="1">
            <a:spLocks noGrp="1"/>
          </p:cNvSpPr>
          <p:nvPr>
            <p:ph type="sldNum" idx="12"/>
          </p:nvPr>
        </p:nvSpPr>
        <p:spPr>
          <a:xfrm>
            <a:off x="720000"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sz="1000"/>
          </a:p>
        </p:txBody>
      </p:sp>
      <p:sp>
        <p:nvSpPr>
          <p:cNvPr id="6" name="Google Shape;706;p30">
            <a:extLst>
              <a:ext uri="{FF2B5EF4-FFF2-40B4-BE49-F238E27FC236}">
                <a16:creationId xmlns:a16="http://schemas.microsoft.com/office/drawing/2014/main" id="{ED97E83A-0B41-B786-BEC9-869423868E8C}"/>
              </a:ext>
            </a:extLst>
          </p:cNvPr>
          <p:cNvSpPr txBox="1">
            <a:spLocks noGrp="1"/>
          </p:cNvSpPr>
          <p:nvPr>
            <p:ph type="title"/>
          </p:nvPr>
        </p:nvSpPr>
        <p:spPr>
          <a:xfrm>
            <a:off x="713231" y="541508"/>
            <a:ext cx="4398629" cy="572700"/>
          </a:xfrm>
          <a:prstGeom prst="rect">
            <a:avLst/>
          </a:prstGeom>
        </p:spPr>
        <p:txBody>
          <a:bodyPr spcFirstLastPara="1" wrap="square" lIns="91425" tIns="91425" rIns="91425" bIns="91425" anchor="b" anchorCtr="0">
            <a:noAutofit/>
          </a:bodyPr>
          <a:lstStyle/>
          <a:p>
            <a:pPr lvl="0"/>
            <a:r>
              <a:rPr lang="en" dirty="0">
                <a:highlight>
                  <a:srgbClr val="FFC000"/>
                </a:highlight>
              </a:rPr>
              <a:t>Data Preparation Process</a:t>
            </a:r>
            <a:endParaRPr dirty="0">
              <a:highlight>
                <a:srgbClr val="FFC000"/>
              </a:highlight>
            </a:endParaRPr>
          </a:p>
        </p:txBody>
      </p:sp>
      <p:grpSp>
        <p:nvGrpSpPr>
          <p:cNvPr id="13" name="Group 12">
            <a:extLst>
              <a:ext uri="{FF2B5EF4-FFF2-40B4-BE49-F238E27FC236}">
                <a16:creationId xmlns:a16="http://schemas.microsoft.com/office/drawing/2014/main" id="{59E93954-B6B3-CF05-E323-25AF291FC8B2}"/>
              </a:ext>
            </a:extLst>
          </p:cNvPr>
          <p:cNvGrpSpPr/>
          <p:nvPr/>
        </p:nvGrpSpPr>
        <p:grpSpPr>
          <a:xfrm>
            <a:off x="164885" y="1242173"/>
            <a:ext cx="2809481" cy="1329577"/>
            <a:chOff x="622085" y="1821082"/>
            <a:chExt cx="2809481" cy="1329577"/>
          </a:xfrm>
        </p:grpSpPr>
        <p:sp>
          <p:nvSpPr>
            <p:cNvPr id="12" name="Google Shape;720;p31">
              <a:extLst>
                <a:ext uri="{FF2B5EF4-FFF2-40B4-BE49-F238E27FC236}">
                  <a16:creationId xmlns:a16="http://schemas.microsoft.com/office/drawing/2014/main" id="{3A867915-7239-3BE6-DE19-1B2C16A89276}"/>
                </a:ext>
              </a:extLst>
            </p:cNvPr>
            <p:cNvSpPr/>
            <p:nvPr/>
          </p:nvSpPr>
          <p:spPr>
            <a:xfrm>
              <a:off x="708240" y="1928805"/>
              <a:ext cx="2723326" cy="1221854"/>
            </a:xfrm>
            <a:prstGeom prst="rect">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0;p31">
              <a:extLst>
                <a:ext uri="{FF2B5EF4-FFF2-40B4-BE49-F238E27FC236}">
                  <a16:creationId xmlns:a16="http://schemas.microsoft.com/office/drawing/2014/main" id="{4A509519-E51A-BE25-B686-6F5A3734D50D}"/>
                </a:ext>
              </a:extLst>
            </p:cNvPr>
            <p:cNvSpPr/>
            <p:nvPr/>
          </p:nvSpPr>
          <p:spPr>
            <a:xfrm>
              <a:off x="622085" y="1821082"/>
              <a:ext cx="2764582" cy="1256552"/>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DA7653A9-B2DE-4192-A2C4-229A935A70A9}"/>
                </a:ext>
              </a:extLst>
            </p:cNvPr>
            <p:cNvPicPr>
              <a:picLocks noChangeAspect="1"/>
            </p:cNvPicPr>
            <p:nvPr/>
          </p:nvPicPr>
          <p:blipFill>
            <a:blip r:embed="rId3"/>
            <a:stretch>
              <a:fillRect/>
            </a:stretch>
          </p:blipFill>
          <p:spPr>
            <a:xfrm>
              <a:off x="696451" y="1894106"/>
              <a:ext cx="2615849" cy="1110502"/>
            </a:xfrm>
            <a:prstGeom prst="rect">
              <a:avLst/>
            </a:prstGeom>
          </p:spPr>
        </p:pic>
      </p:grpSp>
      <p:sp>
        <p:nvSpPr>
          <p:cNvPr id="14" name="Rectangle 13">
            <a:extLst>
              <a:ext uri="{FF2B5EF4-FFF2-40B4-BE49-F238E27FC236}">
                <a16:creationId xmlns:a16="http://schemas.microsoft.com/office/drawing/2014/main" id="{A835DCEA-019E-42E0-A34C-878241E330EF}"/>
              </a:ext>
            </a:extLst>
          </p:cNvPr>
          <p:cNvSpPr/>
          <p:nvPr/>
        </p:nvSpPr>
        <p:spPr>
          <a:xfrm>
            <a:off x="3140130" y="1315197"/>
            <a:ext cx="1168400" cy="695880"/>
          </a:xfrm>
          <a:prstGeom prst="rect">
            <a:avLst/>
          </a:prstGeom>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ln w="0"/>
                <a:solidFill>
                  <a:schemeClr val="tx1"/>
                </a:solidFill>
                <a:effectLst>
                  <a:outerShdw blurRad="38100" dist="19050" dir="2700000" algn="tl" rotWithShape="0">
                    <a:schemeClr val="dk1">
                      <a:alpha val="40000"/>
                    </a:schemeClr>
                  </a:outerShdw>
                </a:effectLst>
                <a:latin typeface="Raleway" pitchFamily="2" charset="0"/>
              </a:rPr>
              <a:t>Web Scraping</a:t>
            </a:r>
            <a:endParaRPr lang="en-ID" sz="1100" b="1" dirty="0">
              <a:ln w="0"/>
              <a:solidFill>
                <a:schemeClr val="tx1"/>
              </a:solidFill>
              <a:effectLst>
                <a:outerShdw blurRad="38100" dist="19050" dir="2700000" algn="tl" rotWithShape="0">
                  <a:schemeClr val="dk1">
                    <a:alpha val="40000"/>
                  </a:schemeClr>
                </a:outerShdw>
              </a:effectLst>
              <a:latin typeface="Raleway" pitchFamily="2" charset="0"/>
            </a:endParaRPr>
          </a:p>
        </p:txBody>
      </p:sp>
      <p:cxnSp>
        <p:nvCxnSpPr>
          <p:cNvPr id="25" name="Connector: Elbow 24">
            <a:extLst>
              <a:ext uri="{FF2B5EF4-FFF2-40B4-BE49-F238E27FC236}">
                <a16:creationId xmlns:a16="http://schemas.microsoft.com/office/drawing/2014/main" id="{ACD4C30F-A80A-A3D0-591B-27E91D109B5A}"/>
              </a:ext>
            </a:extLst>
          </p:cNvPr>
          <p:cNvCxnSpPr>
            <a:cxnSpLocks/>
            <a:stCxn id="11" idx="3"/>
            <a:endCxn id="14" idx="1"/>
          </p:cNvCxnSpPr>
          <p:nvPr/>
        </p:nvCxnSpPr>
        <p:spPr>
          <a:xfrm flipV="1">
            <a:off x="2929467" y="1663137"/>
            <a:ext cx="210663" cy="207312"/>
          </a:xfrm>
          <a:prstGeom prst="bentConnector3">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Rectangle 27">
            <a:extLst>
              <a:ext uri="{FF2B5EF4-FFF2-40B4-BE49-F238E27FC236}">
                <a16:creationId xmlns:a16="http://schemas.microsoft.com/office/drawing/2014/main" id="{DA3E17C1-2696-A161-28EC-8B5D9839B2AD}"/>
              </a:ext>
            </a:extLst>
          </p:cNvPr>
          <p:cNvSpPr/>
          <p:nvPr/>
        </p:nvSpPr>
        <p:spPr>
          <a:xfrm>
            <a:off x="3278753" y="2235737"/>
            <a:ext cx="891153" cy="525975"/>
          </a:xfrm>
          <a:prstGeom prst="rect">
            <a:avLst/>
          </a:prstGeom>
          <a:solidFill>
            <a:srgbClr val="5356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latin typeface="Raleway" pitchFamily="2" charset="0"/>
              </a:rPr>
              <a:t>Python</a:t>
            </a:r>
          </a:p>
          <a:p>
            <a:pPr algn="ctr"/>
            <a:r>
              <a:rPr lang="en-GB" sz="800" dirty="0" err="1">
                <a:latin typeface="Raleway" pitchFamily="2" charset="0"/>
              </a:rPr>
              <a:t>Beautifulsoup</a:t>
            </a:r>
            <a:endParaRPr lang="en-ID" sz="800" dirty="0">
              <a:latin typeface="Raleway" pitchFamily="2" charset="0"/>
            </a:endParaRPr>
          </a:p>
        </p:txBody>
      </p:sp>
      <p:cxnSp>
        <p:nvCxnSpPr>
          <p:cNvPr id="30" name="Connector: Elbow 29">
            <a:extLst>
              <a:ext uri="{FF2B5EF4-FFF2-40B4-BE49-F238E27FC236}">
                <a16:creationId xmlns:a16="http://schemas.microsoft.com/office/drawing/2014/main" id="{90C72A43-8AFC-8C4E-F661-49A548992053}"/>
              </a:ext>
            </a:extLst>
          </p:cNvPr>
          <p:cNvCxnSpPr>
            <a:cxnSpLocks/>
            <a:stCxn id="14" idx="2"/>
            <a:endCxn id="28" idx="1"/>
          </p:cNvCxnSpPr>
          <p:nvPr/>
        </p:nvCxnSpPr>
        <p:spPr>
          <a:xfrm rot="5400000">
            <a:off x="3257718" y="2032113"/>
            <a:ext cx="487648" cy="445577"/>
          </a:xfrm>
          <a:prstGeom prst="bentConnector4">
            <a:avLst>
              <a:gd name="adj1" fmla="val 23035"/>
              <a:gd name="adj2" fmla="val 151304"/>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5" name="Picture 34">
            <a:extLst>
              <a:ext uri="{FF2B5EF4-FFF2-40B4-BE49-F238E27FC236}">
                <a16:creationId xmlns:a16="http://schemas.microsoft.com/office/drawing/2014/main" id="{6EAA6CE0-B7AF-1938-6921-DEDE15DC46F1}"/>
              </a:ext>
            </a:extLst>
          </p:cNvPr>
          <p:cNvPicPr>
            <a:picLocks noChangeAspect="1"/>
          </p:cNvPicPr>
          <p:nvPr/>
        </p:nvPicPr>
        <p:blipFill>
          <a:blip r:embed="rId4"/>
          <a:stretch>
            <a:fillRect/>
          </a:stretch>
        </p:blipFill>
        <p:spPr>
          <a:xfrm>
            <a:off x="164885" y="2854709"/>
            <a:ext cx="4098065" cy="1858741"/>
          </a:xfrm>
          <a:prstGeom prst="rect">
            <a:avLst/>
          </a:prstGeom>
        </p:spPr>
      </p:pic>
      <p:sp>
        <p:nvSpPr>
          <p:cNvPr id="44" name="Rectangle 43">
            <a:extLst>
              <a:ext uri="{FF2B5EF4-FFF2-40B4-BE49-F238E27FC236}">
                <a16:creationId xmlns:a16="http://schemas.microsoft.com/office/drawing/2014/main" id="{4287C1AC-D613-22D8-1B28-B05EF20DB332}"/>
              </a:ext>
            </a:extLst>
          </p:cNvPr>
          <p:cNvSpPr/>
          <p:nvPr/>
        </p:nvSpPr>
        <p:spPr>
          <a:xfrm>
            <a:off x="4527660" y="1310964"/>
            <a:ext cx="1168400" cy="695880"/>
          </a:xfrm>
          <a:prstGeom prst="rect">
            <a:avLst/>
          </a:prstGeom>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b="1" dirty="0">
                <a:ln w="0"/>
                <a:solidFill>
                  <a:schemeClr val="tx1"/>
                </a:solidFill>
                <a:effectLst>
                  <a:outerShdw blurRad="38100" dist="19050" dir="2700000" algn="tl" rotWithShape="0">
                    <a:schemeClr val="dk1">
                      <a:alpha val="40000"/>
                    </a:schemeClr>
                  </a:outerShdw>
                </a:effectLst>
                <a:latin typeface="Raleway" pitchFamily="2" charset="0"/>
              </a:rPr>
              <a:t>Data Wrangling</a:t>
            </a:r>
          </a:p>
          <a:p>
            <a:pPr algn="ctr"/>
            <a:endParaRPr lang="en-GB" sz="500" b="1" i="0" dirty="0">
              <a:solidFill>
                <a:schemeClr val="bg1"/>
              </a:solidFill>
              <a:effectLst/>
              <a:latin typeface="Raleway" pitchFamily="2" charset="0"/>
            </a:endParaRPr>
          </a:p>
          <a:p>
            <a:pPr algn="ctr"/>
            <a:r>
              <a:rPr lang="en-GB" sz="700" b="1" i="0" dirty="0">
                <a:solidFill>
                  <a:schemeClr val="bg1"/>
                </a:solidFill>
                <a:effectLst/>
                <a:latin typeface="Raleway" pitchFamily="2" charset="0"/>
              </a:rPr>
              <a:t>Turning the data into more convenient format</a:t>
            </a:r>
            <a:endParaRPr lang="en-ID" sz="700" b="1" dirty="0">
              <a:solidFill>
                <a:schemeClr val="bg1"/>
              </a:solidFill>
              <a:latin typeface="Raleway" pitchFamily="2" charset="0"/>
            </a:endParaRPr>
          </a:p>
        </p:txBody>
      </p:sp>
      <p:cxnSp>
        <p:nvCxnSpPr>
          <p:cNvPr id="55" name="Straight Arrow Connector 54">
            <a:extLst>
              <a:ext uri="{FF2B5EF4-FFF2-40B4-BE49-F238E27FC236}">
                <a16:creationId xmlns:a16="http://schemas.microsoft.com/office/drawing/2014/main" id="{0DC31921-2988-760B-33CB-01FDDD8105CE}"/>
              </a:ext>
            </a:extLst>
          </p:cNvPr>
          <p:cNvCxnSpPr>
            <a:stCxn id="14" idx="3"/>
            <a:endCxn id="44" idx="1"/>
          </p:cNvCxnSpPr>
          <p:nvPr/>
        </p:nvCxnSpPr>
        <p:spPr>
          <a:xfrm flipV="1">
            <a:off x="4308530" y="1658904"/>
            <a:ext cx="219130" cy="423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6" name="Rectangle 55">
            <a:extLst>
              <a:ext uri="{FF2B5EF4-FFF2-40B4-BE49-F238E27FC236}">
                <a16:creationId xmlns:a16="http://schemas.microsoft.com/office/drawing/2014/main" id="{64B3B453-826D-54F7-8628-B4A6639C7AB8}"/>
              </a:ext>
            </a:extLst>
          </p:cNvPr>
          <p:cNvSpPr/>
          <p:nvPr/>
        </p:nvSpPr>
        <p:spPr>
          <a:xfrm>
            <a:off x="4674662" y="2162712"/>
            <a:ext cx="891153" cy="525975"/>
          </a:xfrm>
          <a:prstGeom prst="rect">
            <a:avLst/>
          </a:prstGeom>
          <a:solidFill>
            <a:srgbClr val="5356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chemeClr val="bg1"/>
                </a:solidFill>
                <a:effectLst/>
                <a:latin typeface="Raleway" pitchFamily="2" charset="0"/>
              </a:rPr>
              <a:t>Check Duplicates</a:t>
            </a:r>
            <a:endParaRPr lang="en-ID" sz="800" dirty="0">
              <a:solidFill>
                <a:schemeClr val="bg1"/>
              </a:solidFill>
              <a:latin typeface="Raleway" pitchFamily="2" charset="0"/>
            </a:endParaRPr>
          </a:p>
        </p:txBody>
      </p:sp>
      <p:cxnSp>
        <p:nvCxnSpPr>
          <p:cNvPr id="58" name="Connector: Elbow 57">
            <a:extLst>
              <a:ext uri="{FF2B5EF4-FFF2-40B4-BE49-F238E27FC236}">
                <a16:creationId xmlns:a16="http://schemas.microsoft.com/office/drawing/2014/main" id="{4051B85F-50F8-1EAE-C303-69D9D55E6C45}"/>
              </a:ext>
            </a:extLst>
          </p:cNvPr>
          <p:cNvCxnSpPr>
            <a:stCxn id="44" idx="2"/>
            <a:endCxn id="56" idx="1"/>
          </p:cNvCxnSpPr>
          <p:nvPr/>
        </p:nvCxnSpPr>
        <p:spPr>
          <a:xfrm rot="5400000">
            <a:off x="4683833" y="1997673"/>
            <a:ext cx="418856" cy="437198"/>
          </a:xfrm>
          <a:prstGeom prst="bentConnector4">
            <a:avLst>
              <a:gd name="adj1" fmla="val 18606"/>
              <a:gd name="adj2" fmla="val 152288"/>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9" name="Rectangle 58">
            <a:extLst>
              <a:ext uri="{FF2B5EF4-FFF2-40B4-BE49-F238E27FC236}">
                <a16:creationId xmlns:a16="http://schemas.microsoft.com/office/drawing/2014/main" id="{77EF5DDB-D9AF-8F88-007B-05A1CE9CB637}"/>
              </a:ext>
            </a:extLst>
          </p:cNvPr>
          <p:cNvSpPr/>
          <p:nvPr/>
        </p:nvSpPr>
        <p:spPr>
          <a:xfrm>
            <a:off x="5916413" y="1310964"/>
            <a:ext cx="1168400" cy="695880"/>
          </a:xfrm>
          <a:prstGeom prst="rect">
            <a:avLst/>
          </a:prstGeom>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ln w="0"/>
                <a:solidFill>
                  <a:schemeClr val="tx1"/>
                </a:solidFill>
                <a:effectLst>
                  <a:outerShdw blurRad="38100" dist="19050" dir="2700000" algn="tl" rotWithShape="0">
                    <a:schemeClr val="dk1">
                      <a:alpha val="40000"/>
                    </a:schemeClr>
                  </a:outerShdw>
                </a:effectLst>
                <a:latin typeface="Raleway" pitchFamily="2" charset="0"/>
              </a:rPr>
              <a:t>Good format dataset</a:t>
            </a:r>
          </a:p>
        </p:txBody>
      </p:sp>
      <p:cxnSp>
        <p:nvCxnSpPr>
          <p:cNvPr id="61" name="Straight Arrow Connector 60">
            <a:extLst>
              <a:ext uri="{FF2B5EF4-FFF2-40B4-BE49-F238E27FC236}">
                <a16:creationId xmlns:a16="http://schemas.microsoft.com/office/drawing/2014/main" id="{05689914-B4B1-6FA6-EFFE-014FF9907098}"/>
              </a:ext>
            </a:extLst>
          </p:cNvPr>
          <p:cNvCxnSpPr>
            <a:stCxn id="44" idx="3"/>
            <a:endCxn id="59" idx="1"/>
          </p:cNvCxnSpPr>
          <p:nvPr/>
        </p:nvCxnSpPr>
        <p:spPr>
          <a:xfrm>
            <a:off x="5696060" y="1658904"/>
            <a:ext cx="220353"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14" name="Rectangle 713">
            <a:extLst>
              <a:ext uri="{FF2B5EF4-FFF2-40B4-BE49-F238E27FC236}">
                <a16:creationId xmlns:a16="http://schemas.microsoft.com/office/drawing/2014/main" id="{B0679A8D-927C-CAFF-61DA-18F8EE73D548}"/>
              </a:ext>
            </a:extLst>
          </p:cNvPr>
          <p:cNvSpPr/>
          <p:nvPr/>
        </p:nvSpPr>
        <p:spPr>
          <a:xfrm>
            <a:off x="4674661" y="2848809"/>
            <a:ext cx="891153" cy="525975"/>
          </a:xfrm>
          <a:prstGeom prst="rect">
            <a:avLst/>
          </a:prstGeom>
          <a:solidFill>
            <a:srgbClr val="5356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chemeClr val="bg1"/>
                </a:solidFill>
                <a:effectLst/>
                <a:latin typeface="Raleway" pitchFamily="2" charset="0"/>
              </a:rPr>
              <a:t>Drop </a:t>
            </a:r>
            <a:r>
              <a:rPr lang="en-GB" sz="800" b="0" i="0" dirty="0" err="1">
                <a:solidFill>
                  <a:schemeClr val="bg1"/>
                </a:solidFill>
                <a:effectLst/>
                <a:latin typeface="Raleway" pitchFamily="2" charset="0"/>
              </a:rPr>
              <a:t>NaN</a:t>
            </a:r>
            <a:r>
              <a:rPr lang="en-GB" sz="800" b="0" i="0" dirty="0">
                <a:solidFill>
                  <a:schemeClr val="bg1"/>
                </a:solidFill>
                <a:effectLst/>
                <a:latin typeface="Raleway" pitchFamily="2" charset="0"/>
              </a:rPr>
              <a:t> due to web scrapping process</a:t>
            </a:r>
            <a:endParaRPr lang="en-ID" sz="800" dirty="0">
              <a:solidFill>
                <a:schemeClr val="bg1"/>
              </a:solidFill>
              <a:latin typeface="Raleway" pitchFamily="2" charset="0"/>
            </a:endParaRPr>
          </a:p>
        </p:txBody>
      </p:sp>
      <p:sp>
        <p:nvSpPr>
          <p:cNvPr id="718" name="Rectangle 717">
            <a:extLst>
              <a:ext uri="{FF2B5EF4-FFF2-40B4-BE49-F238E27FC236}">
                <a16:creationId xmlns:a16="http://schemas.microsoft.com/office/drawing/2014/main" id="{50B7F245-526A-0D9D-E16B-FB9CEA4773C0}"/>
              </a:ext>
            </a:extLst>
          </p:cNvPr>
          <p:cNvSpPr/>
          <p:nvPr/>
        </p:nvSpPr>
        <p:spPr>
          <a:xfrm>
            <a:off x="4674658" y="3529563"/>
            <a:ext cx="891153" cy="525975"/>
          </a:xfrm>
          <a:prstGeom prst="rect">
            <a:avLst/>
          </a:prstGeom>
          <a:solidFill>
            <a:srgbClr val="5356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solidFill>
                <a:latin typeface="Raleway" pitchFamily="2" charset="0"/>
              </a:rPr>
              <a:t>Check Data Types</a:t>
            </a:r>
            <a:endParaRPr lang="en-ID" sz="800" dirty="0">
              <a:solidFill>
                <a:schemeClr val="bg1"/>
              </a:solidFill>
              <a:latin typeface="Raleway" pitchFamily="2" charset="0"/>
            </a:endParaRPr>
          </a:p>
        </p:txBody>
      </p:sp>
      <p:cxnSp>
        <p:nvCxnSpPr>
          <p:cNvPr id="720" name="Connector: Elbow 719">
            <a:extLst>
              <a:ext uri="{FF2B5EF4-FFF2-40B4-BE49-F238E27FC236}">
                <a16:creationId xmlns:a16="http://schemas.microsoft.com/office/drawing/2014/main" id="{78A378A8-7E1E-E4AF-6BCF-15D7118965EE}"/>
              </a:ext>
            </a:extLst>
          </p:cNvPr>
          <p:cNvCxnSpPr>
            <a:stCxn id="56" idx="1"/>
            <a:endCxn id="714" idx="1"/>
          </p:cNvCxnSpPr>
          <p:nvPr/>
        </p:nvCxnSpPr>
        <p:spPr>
          <a:xfrm rot="10800000" flipV="1">
            <a:off x="4674662" y="2425699"/>
            <a:ext cx="1" cy="686097"/>
          </a:xfrm>
          <a:prstGeom prst="bentConnector3">
            <a:avLst>
              <a:gd name="adj1" fmla="val 2286010000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2" name="Connector: Elbow 721">
            <a:extLst>
              <a:ext uri="{FF2B5EF4-FFF2-40B4-BE49-F238E27FC236}">
                <a16:creationId xmlns:a16="http://schemas.microsoft.com/office/drawing/2014/main" id="{A9BFB285-1BC8-8E2B-C623-AD07765C2D89}"/>
              </a:ext>
            </a:extLst>
          </p:cNvPr>
          <p:cNvCxnSpPr>
            <a:stCxn id="714" idx="1"/>
            <a:endCxn id="718" idx="1"/>
          </p:cNvCxnSpPr>
          <p:nvPr/>
        </p:nvCxnSpPr>
        <p:spPr>
          <a:xfrm rot="10800000" flipV="1">
            <a:off x="4674659" y="3111797"/>
            <a:ext cx="3" cy="680754"/>
          </a:xfrm>
          <a:prstGeom prst="bentConnector3">
            <a:avLst>
              <a:gd name="adj1" fmla="val 762010000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24" name="Rectangle 723">
            <a:extLst>
              <a:ext uri="{FF2B5EF4-FFF2-40B4-BE49-F238E27FC236}">
                <a16:creationId xmlns:a16="http://schemas.microsoft.com/office/drawing/2014/main" id="{345CD077-418C-765F-A925-5E43B374BE0E}"/>
              </a:ext>
            </a:extLst>
          </p:cNvPr>
          <p:cNvSpPr/>
          <p:nvPr/>
        </p:nvSpPr>
        <p:spPr>
          <a:xfrm>
            <a:off x="4674659" y="4208241"/>
            <a:ext cx="891153" cy="525975"/>
          </a:xfrm>
          <a:prstGeom prst="rect">
            <a:avLst/>
          </a:prstGeom>
          <a:solidFill>
            <a:srgbClr val="5356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solidFill>
                <a:latin typeface="Raleway" pitchFamily="2" charset="0"/>
              </a:rPr>
              <a:t>Extract Features</a:t>
            </a:r>
            <a:endParaRPr lang="en-ID" sz="800" dirty="0">
              <a:solidFill>
                <a:schemeClr val="bg1"/>
              </a:solidFill>
              <a:latin typeface="Raleway" pitchFamily="2" charset="0"/>
            </a:endParaRPr>
          </a:p>
        </p:txBody>
      </p:sp>
      <p:cxnSp>
        <p:nvCxnSpPr>
          <p:cNvPr id="726" name="Connector: Elbow 725">
            <a:extLst>
              <a:ext uri="{FF2B5EF4-FFF2-40B4-BE49-F238E27FC236}">
                <a16:creationId xmlns:a16="http://schemas.microsoft.com/office/drawing/2014/main" id="{FEEEECBD-19E6-3982-98E9-5D66F6D19AAA}"/>
              </a:ext>
            </a:extLst>
          </p:cNvPr>
          <p:cNvCxnSpPr>
            <a:stCxn id="718" idx="1"/>
            <a:endCxn id="724" idx="1"/>
          </p:cNvCxnSpPr>
          <p:nvPr/>
        </p:nvCxnSpPr>
        <p:spPr>
          <a:xfrm rot="10800000" flipH="1" flipV="1">
            <a:off x="4674657" y="3792551"/>
            <a:ext cx="1" cy="678678"/>
          </a:xfrm>
          <a:prstGeom prst="bentConnector3">
            <a:avLst>
              <a:gd name="adj1" fmla="val -2286000000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41" name="Rectangle 740">
            <a:extLst>
              <a:ext uri="{FF2B5EF4-FFF2-40B4-BE49-F238E27FC236}">
                <a16:creationId xmlns:a16="http://schemas.microsoft.com/office/drawing/2014/main" id="{A133029E-5C52-1416-0834-8960DD71F530}"/>
              </a:ext>
            </a:extLst>
          </p:cNvPr>
          <p:cNvSpPr/>
          <p:nvPr/>
        </p:nvSpPr>
        <p:spPr>
          <a:xfrm>
            <a:off x="7305166" y="1310964"/>
            <a:ext cx="1168400" cy="695880"/>
          </a:xfrm>
          <a:prstGeom prst="rect">
            <a:avLst/>
          </a:prstGeom>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b="1" dirty="0">
                <a:ln w="0"/>
                <a:solidFill>
                  <a:schemeClr val="tx1"/>
                </a:solidFill>
                <a:effectLst>
                  <a:outerShdw blurRad="38100" dist="19050" dir="2700000" algn="tl" rotWithShape="0">
                    <a:schemeClr val="dk1">
                      <a:alpha val="40000"/>
                    </a:schemeClr>
                  </a:outerShdw>
                </a:effectLst>
                <a:latin typeface="Raleway" pitchFamily="2" charset="0"/>
              </a:rPr>
              <a:t>Handling Special </a:t>
            </a:r>
            <a:r>
              <a:rPr lang="en-GB" sz="1100" b="1" dirty="0" err="1">
                <a:ln w="0"/>
                <a:solidFill>
                  <a:schemeClr val="tx1"/>
                </a:solidFill>
                <a:effectLst>
                  <a:outerShdw blurRad="38100" dist="19050" dir="2700000" algn="tl" rotWithShape="0">
                    <a:schemeClr val="dk1">
                      <a:alpha val="40000"/>
                    </a:schemeClr>
                  </a:outerShdw>
                </a:effectLst>
                <a:latin typeface="Raleway" pitchFamily="2" charset="0"/>
              </a:rPr>
              <a:t>NaN</a:t>
            </a:r>
            <a:endParaRPr lang="en-GB" sz="1100" b="1" dirty="0">
              <a:ln w="0"/>
              <a:solidFill>
                <a:schemeClr val="tx1"/>
              </a:solidFill>
              <a:effectLst>
                <a:outerShdw blurRad="38100" dist="19050" dir="2700000" algn="tl" rotWithShape="0">
                  <a:schemeClr val="dk1">
                    <a:alpha val="40000"/>
                  </a:schemeClr>
                </a:outerShdw>
              </a:effectLst>
              <a:latin typeface="Raleway" pitchFamily="2" charset="0"/>
            </a:endParaRPr>
          </a:p>
        </p:txBody>
      </p:sp>
      <p:cxnSp>
        <p:nvCxnSpPr>
          <p:cNvPr id="743" name="Straight Arrow Connector 742">
            <a:extLst>
              <a:ext uri="{FF2B5EF4-FFF2-40B4-BE49-F238E27FC236}">
                <a16:creationId xmlns:a16="http://schemas.microsoft.com/office/drawing/2014/main" id="{A1095A7A-F454-3414-2802-A91AF4701D7C}"/>
              </a:ext>
            </a:extLst>
          </p:cNvPr>
          <p:cNvCxnSpPr>
            <a:stCxn id="59" idx="3"/>
            <a:endCxn id="741" idx="1"/>
          </p:cNvCxnSpPr>
          <p:nvPr/>
        </p:nvCxnSpPr>
        <p:spPr>
          <a:xfrm>
            <a:off x="7084813" y="1658904"/>
            <a:ext cx="220353"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45" name="Rectangle 744">
            <a:extLst>
              <a:ext uri="{FF2B5EF4-FFF2-40B4-BE49-F238E27FC236}">
                <a16:creationId xmlns:a16="http://schemas.microsoft.com/office/drawing/2014/main" id="{CF106E10-8464-93A3-30CC-4B714679A715}"/>
              </a:ext>
            </a:extLst>
          </p:cNvPr>
          <p:cNvSpPr/>
          <p:nvPr/>
        </p:nvSpPr>
        <p:spPr>
          <a:xfrm>
            <a:off x="7443789" y="2162712"/>
            <a:ext cx="891153" cy="525975"/>
          </a:xfrm>
          <a:prstGeom prst="rect">
            <a:avLst/>
          </a:prstGeom>
          <a:solidFill>
            <a:srgbClr val="5356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0" i="0" dirty="0">
                <a:solidFill>
                  <a:schemeClr val="bg1"/>
                </a:solidFill>
                <a:effectLst/>
                <a:latin typeface="Raleway" pitchFamily="2" charset="0"/>
              </a:rPr>
              <a:t>Drop features (&gt;80% </a:t>
            </a:r>
            <a:r>
              <a:rPr lang="en-GB" sz="800" b="0" i="0" dirty="0" err="1">
                <a:solidFill>
                  <a:schemeClr val="bg1"/>
                </a:solidFill>
                <a:effectLst/>
                <a:latin typeface="Raleway" pitchFamily="2" charset="0"/>
              </a:rPr>
              <a:t>NaN</a:t>
            </a:r>
            <a:r>
              <a:rPr lang="en-GB" sz="800" b="0" i="0" dirty="0">
                <a:solidFill>
                  <a:schemeClr val="bg1"/>
                </a:solidFill>
                <a:effectLst/>
                <a:latin typeface="Raleway" pitchFamily="2" charset="0"/>
              </a:rPr>
              <a:t> and </a:t>
            </a:r>
            <a:r>
              <a:rPr lang="en-GB" sz="800" dirty="0">
                <a:solidFill>
                  <a:schemeClr val="bg1"/>
                </a:solidFill>
                <a:latin typeface="Raleway" pitchFamily="2" charset="0"/>
              </a:rPr>
              <a:t>irrelevant features</a:t>
            </a:r>
            <a:r>
              <a:rPr lang="en-GB" sz="800" b="0" i="0" dirty="0">
                <a:solidFill>
                  <a:schemeClr val="bg1"/>
                </a:solidFill>
                <a:effectLst/>
                <a:latin typeface="Raleway" pitchFamily="2" charset="0"/>
              </a:rPr>
              <a:t>)</a:t>
            </a:r>
            <a:endParaRPr lang="en-ID" sz="800" dirty="0">
              <a:solidFill>
                <a:schemeClr val="bg1"/>
              </a:solidFill>
              <a:latin typeface="Raleway" pitchFamily="2" charset="0"/>
            </a:endParaRPr>
          </a:p>
        </p:txBody>
      </p:sp>
      <p:sp>
        <p:nvSpPr>
          <p:cNvPr id="746" name="Rectangle 745">
            <a:extLst>
              <a:ext uri="{FF2B5EF4-FFF2-40B4-BE49-F238E27FC236}">
                <a16:creationId xmlns:a16="http://schemas.microsoft.com/office/drawing/2014/main" id="{783381D7-472D-9C1D-FA26-A79A7ED4898B}"/>
              </a:ext>
            </a:extLst>
          </p:cNvPr>
          <p:cNvSpPr/>
          <p:nvPr/>
        </p:nvSpPr>
        <p:spPr>
          <a:xfrm>
            <a:off x="7443788" y="2842042"/>
            <a:ext cx="891153" cy="525975"/>
          </a:xfrm>
          <a:prstGeom prst="rect">
            <a:avLst/>
          </a:prstGeom>
          <a:solidFill>
            <a:srgbClr val="5356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solidFill>
                <a:latin typeface="Raleway" pitchFamily="2" charset="0"/>
              </a:rPr>
              <a:t>Impute </a:t>
            </a:r>
            <a:r>
              <a:rPr lang="en-GB" sz="800" dirty="0" err="1">
                <a:solidFill>
                  <a:schemeClr val="bg1"/>
                </a:solidFill>
                <a:latin typeface="Raleway" pitchFamily="2" charset="0"/>
              </a:rPr>
              <a:t>NaN</a:t>
            </a:r>
            <a:endParaRPr lang="en-GB" sz="800" dirty="0">
              <a:solidFill>
                <a:schemeClr val="bg1"/>
              </a:solidFill>
              <a:latin typeface="Raleway" pitchFamily="2" charset="0"/>
            </a:endParaRPr>
          </a:p>
          <a:p>
            <a:pPr algn="ctr"/>
            <a:r>
              <a:rPr lang="en-GB" sz="800" dirty="0">
                <a:solidFill>
                  <a:schemeClr val="bg1"/>
                </a:solidFill>
                <a:latin typeface="Raleway" pitchFamily="2" charset="0"/>
              </a:rPr>
              <a:t>(Mode and MICE imputer)</a:t>
            </a:r>
            <a:endParaRPr lang="en-ID" sz="800" dirty="0">
              <a:solidFill>
                <a:schemeClr val="bg1"/>
              </a:solidFill>
              <a:latin typeface="Raleway" pitchFamily="2" charset="0"/>
            </a:endParaRPr>
          </a:p>
        </p:txBody>
      </p:sp>
      <p:cxnSp>
        <p:nvCxnSpPr>
          <p:cNvPr id="748" name="Connector: Elbow 747">
            <a:extLst>
              <a:ext uri="{FF2B5EF4-FFF2-40B4-BE49-F238E27FC236}">
                <a16:creationId xmlns:a16="http://schemas.microsoft.com/office/drawing/2014/main" id="{8A9717FF-09A6-0117-69AF-9DBDFB35F501}"/>
              </a:ext>
            </a:extLst>
          </p:cNvPr>
          <p:cNvCxnSpPr>
            <a:stCxn id="741" idx="2"/>
            <a:endCxn id="745" idx="1"/>
          </p:cNvCxnSpPr>
          <p:nvPr/>
        </p:nvCxnSpPr>
        <p:spPr>
          <a:xfrm rot="5400000">
            <a:off x="7457150" y="1993484"/>
            <a:ext cx="418856" cy="445577"/>
          </a:xfrm>
          <a:prstGeom prst="bentConnector4">
            <a:avLst>
              <a:gd name="adj1" fmla="val 18606"/>
              <a:gd name="adj2" fmla="val 151304"/>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2" name="Connector: Elbow 751">
            <a:extLst>
              <a:ext uri="{FF2B5EF4-FFF2-40B4-BE49-F238E27FC236}">
                <a16:creationId xmlns:a16="http://schemas.microsoft.com/office/drawing/2014/main" id="{90725BEC-2409-13E3-BA4E-ECC2FB40A006}"/>
              </a:ext>
            </a:extLst>
          </p:cNvPr>
          <p:cNvCxnSpPr>
            <a:stCxn id="745" idx="1"/>
            <a:endCxn id="746" idx="1"/>
          </p:cNvCxnSpPr>
          <p:nvPr/>
        </p:nvCxnSpPr>
        <p:spPr>
          <a:xfrm rot="10800000" flipV="1">
            <a:off x="7443789" y="2425700"/>
            <a:ext cx="1" cy="679330"/>
          </a:xfrm>
          <a:prstGeom prst="bentConnector3">
            <a:avLst>
              <a:gd name="adj1" fmla="val 2286010000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0" name="Connector: Elbow 759">
            <a:extLst>
              <a:ext uri="{FF2B5EF4-FFF2-40B4-BE49-F238E27FC236}">
                <a16:creationId xmlns:a16="http://schemas.microsoft.com/office/drawing/2014/main" id="{9D7EBD44-F2B4-A168-E8F2-081827488D15}"/>
              </a:ext>
            </a:extLst>
          </p:cNvPr>
          <p:cNvCxnSpPr>
            <a:cxnSpLocks/>
            <a:stCxn id="28" idx="2"/>
            <a:endCxn id="35" idx="0"/>
          </p:cNvCxnSpPr>
          <p:nvPr/>
        </p:nvCxnSpPr>
        <p:spPr>
          <a:xfrm rot="5400000">
            <a:off x="2922626" y="2053004"/>
            <a:ext cx="92997" cy="1510412"/>
          </a:xfrm>
          <a:prstGeom prst="bentConnector3">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65" name="TextBox 764">
            <a:extLst>
              <a:ext uri="{FF2B5EF4-FFF2-40B4-BE49-F238E27FC236}">
                <a16:creationId xmlns:a16="http://schemas.microsoft.com/office/drawing/2014/main" id="{928EDC11-90C2-9EC9-4A5A-6F7578338E04}"/>
              </a:ext>
            </a:extLst>
          </p:cNvPr>
          <p:cNvSpPr txBox="1"/>
          <p:nvPr/>
        </p:nvSpPr>
        <p:spPr>
          <a:xfrm>
            <a:off x="164886" y="2566820"/>
            <a:ext cx="2163536" cy="169277"/>
          </a:xfrm>
          <a:prstGeom prst="rect">
            <a:avLst/>
          </a:prstGeom>
          <a:noFill/>
        </p:spPr>
        <p:txBody>
          <a:bodyPr wrap="square">
            <a:spAutoFit/>
          </a:bodyPr>
          <a:lstStyle/>
          <a:p>
            <a:r>
              <a:rPr lang="en-ID" sz="500" dirty="0">
                <a:latin typeface="Raleway" pitchFamily="2" charset="0"/>
                <a:hlinkClick r:id="rId5"/>
              </a:rPr>
              <a:t>https://www.airlinequality.com/airline-reviews/british-airways/</a:t>
            </a:r>
            <a:r>
              <a:rPr lang="en-ID" sz="500" dirty="0">
                <a:latin typeface="Raleway" pitchFamily="2" charset="0"/>
              </a:rPr>
              <a:t> </a:t>
            </a:r>
          </a:p>
        </p:txBody>
      </p:sp>
    </p:spTree>
    <p:extLst>
      <p:ext uri="{BB962C8B-B14F-4D97-AF65-F5344CB8AC3E}">
        <p14:creationId xmlns:p14="http://schemas.microsoft.com/office/powerpoint/2010/main" val="2540653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5"/>
                                        </p:tgtEl>
                                        <p:attrNameLst>
                                          <p:attrName>style.visibility</p:attrName>
                                        </p:attrNameLst>
                                      </p:cBhvr>
                                      <p:to>
                                        <p:strVal val="visible"/>
                                      </p:to>
                                    </p:set>
                                    <p:animEffect transition="in" filter="wipe(left)">
                                      <p:cBhvr>
                                        <p:cTn id="7" dur="500"/>
                                        <p:tgtEl>
                                          <p:spTgt spid="76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par>
                                <p:cTn id="17" presetID="22" presetClass="entr" presetSubtype="8"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up)">
                                      <p:cBhvr>
                                        <p:cTn id="24" dur="500"/>
                                        <p:tgtEl>
                                          <p:spTgt spid="28"/>
                                        </p:tgtEl>
                                      </p:cBhvr>
                                    </p:animEffect>
                                  </p:childTnLst>
                                </p:cTn>
                              </p:par>
                              <p:par>
                                <p:cTn id="25" presetID="22" presetClass="entr" presetSubtype="1"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up)">
                                      <p:cBhvr>
                                        <p:cTn id="27" dur="500"/>
                                        <p:tgtEl>
                                          <p:spTgt spid="30"/>
                                        </p:tgtEl>
                                      </p:cBhvr>
                                    </p:animEffect>
                                  </p:childTnLst>
                                </p:cTn>
                              </p:par>
                              <p:par>
                                <p:cTn id="28" presetID="22" presetClass="entr" presetSubtype="1" fill="hold" nodeType="withEffect">
                                  <p:stCondLst>
                                    <p:cond delay="0"/>
                                  </p:stCondLst>
                                  <p:childTnLst>
                                    <p:set>
                                      <p:cBhvr>
                                        <p:cTn id="29" dur="1" fill="hold">
                                          <p:stCondLst>
                                            <p:cond delay="0"/>
                                          </p:stCondLst>
                                        </p:cTn>
                                        <p:tgtEl>
                                          <p:spTgt spid="760"/>
                                        </p:tgtEl>
                                        <p:attrNameLst>
                                          <p:attrName>style.visibility</p:attrName>
                                        </p:attrNameLst>
                                      </p:cBhvr>
                                      <p:to>
                                        <p:strVal val="visible"/>
                                      </p:to>
                                    </p:set>
                                    <p:animEffect transition="in" filter="wipe(up)">
                                      <p:cBhvr>
                                        <p:cTn id="30" dur="500"/>
                                        <p:tgtEl>
                                          <p:spTgt spid="760"/>
                                        </p:tgtEl>
                                      </p:cBhvr>
                                    </p:animEffect>
                                  </p:childTnLst>
                                </p:cTn>
                              </p:par>
                              <p:par>
                                <p:cTn id="31" presetID="22" presetClass="entr" presetSubtype="1"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wipe(left)">
                                      <p:cBhvr>
                                        <p:cTn id="38" dur="500"/>
                                        <p:tgtEl>
                                          <p:spTgt spid="5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left)">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up)">
                                      <p:cBhvr>
                                        <p:cTn id="46" dur="500"/>
                                        <p:tgtEl>
                                          <p:spTgt spid="58"/>
                                        </p:tgtEl>
                                      </p:cBhvr>
                                    </p:animEffect>
                                  </p:childTnLst>
                                </p:cTn>
                              </p:par>
                              <p:par>
                                <p:cTn id="47" presetID="22" presetClass="entr" presetSubtype="1" fill="hold" nodeType="withEffect">
                                  <p:stCondLst>
                                    <p:cond delay="0"/>
                                  </p:stCondLst>
                                  <p:childTnLst>
                                    <p:set>
                                      <p:cBhvr>
                                        <p:cTn id="48" dur="1" fill="hold">
                                          <p:stCondLst>
                                            <p:cond delay="0"/>
                                          </p:stCondLst>
                                        </p:cTn>
                                        <p:tgtEl>
                                          <p:spTgt spid="720"/>
                                        </p:tgtEl>
                                        <p:attrNameLst>
                                          <p:attrName>style.visibility</p:attrName>
                                        </p:attrNameLst>
                                      </p:cBhvr>
                                      <p:to>
                                        <p:strVal val="visible"/>
                                      </p:to>
                                    </p:set>
                                    <p:animEffect transition="in" filter="wipe(up)">
                                      <p:cBhvr>
                                        <p:cTn id="49" dur="500"/>
                                        <p:tgtEl>
                                          <p:spTgt spid="720"/>
                                        </p:tgtEl>
                                      </p:cBhvr>
                                    </p:animEffect>
                                  </p:childTnLst>
                                </p:cTn>
                              </p:par>
                              <p:par>
                                <p:cTn id="50" presetID="22" presetClass="entr" presetSubtype="1" fill="hold" nodeType="withEffect">
                                  <p:stCondLst>
                                    <p:cond delay="0"/>
                                  </p:stCondLst>
                                  <p:childTnLst>
                                    <p:set>
                                      <p:cBhvr>
                                        <p:cTn id="51" dur="1" fill="hold">
                                          <p:stCondLst>
                                            <p:cond delay="0"/>
                                          </p:stCondLst>
                                        </p:cTn>
                                        <p:tgtEl>
                                          <p:spTgt spid="722"/>
                                        </p:tgtEl>
                                        <p:attrNameLst>
                                          <p:attrName>style.visibility</p:attrName>
                                        </p:attrNameLst>
                                      </p:cBhvr>
                                      <p:to>
                                        <p:strVal val="visible"/>
                                      </p:to>
                                    </p:set>
                                    <p:animEffect transition="in" filter="wipe(up)">
                                      <p:cBhvr>
                                        <p:cTn id="52" dur="500"/>
                                        <p:tgtEl>
                                          <p:spTgt spid="722"/>
                                        </p:tgtEl>
                                      </p:cBhvr>
                                    </p:animEffect>
                                  </p:childTnLst>
                                </p:cTn>
                              </p:par>
                              <p:par>
                                <p:cTn id="53" presetID="22" presetClass="entr" presetSubtype="1" fill="hold" nodeType="withEffect">
                                  <p:stCondLst>
                                    <p:cond delay="0"/>
                                  </p:stCondLst>
                                  <p:childTnLst>
                                    <p:set>
                                      <p:cBhvr>
                                        <p:cTn id="54" dur="1" fill="hold">
                                          <p:stCondLst>
                                            <p:cond delay="0"/>
                                          </p:stCondLst>
                                        </p:cTn>
                                        <p:tgtEl>
                                          <p:spTgt spid="726"/>
                                        </p:tgtEl>
                                        <p:attrNameLst>
                                          <p:attrName>style.visibility</p:attrName>
                                        </p:attrNameLst>
                                      </p:cBhvr>
                                      <p:to>
                                        <p:strVal val="visible"/>
                                      </p:to>
                                    </p:set>
                                    <p:animEffect transition="in" filter="wipe(up)">
                                      <p:cBhvr>
                                        <p:cTn id="55" dur="500"/>
                                        <p:tgtEl>
                                          <p:spTgt spid="726"/>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up)">
                                      <p:cBhvr>
                                        <p:cTn id="58" dur="500"/>
                                        <p:tgtEl>
                                          <p:spTgt spid="56"/>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714"/>
                                        </p:tgtEl>
                                        <p:attrNameLst>
                                          <p:attrName>style.visibility</p:attrName>
                                        </p:attrNameLst>
                                      </p:cBhvr>
                                      <p:to>
                                        <p:strVal val="visible"/>
                                      </p:to>
                                    </p:set>
                                    <p:animEffect transition="in" filter="wipe(up)">
                                      <p:cBhvr>
                                        <p:cTn id="61" dur="500"/>
                                        <p:tgtEl>
                                          <p:spTgt spid="714"/>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718"/>
                                        </p:tgtEl>
                                        <p:attrNameLst>
                                          <p:attrName>style.visibility</p:attrName>
                                        </p:attrNameLst>
                                      </p:cBhvr>
                                      <p:to>
                                        <p:strVal val="visible"/>
                                      </p:to>
                                    </p:set>
                                    <p:animEffect transition="in" filter="wipe(up)">
                                      <p:cBhvr>
                                        <p:cTn id="64" dur="500"/>
                                        <p:tgtEl>
                                          <p:spTgt spid="718"/>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724"/>
                                        </p:tgtEl>
                                        <p:attrNameLst>
                                          <p:attrName>style.visibility</p:attrName>
                                        </p:attrNameLst>
                                      </p:cBhvr>
                                      <p:to>
                                        <p:strVal val="visible"/>
                                      </p:to>
                                    </p:set>
                                    <p:animEffect transition="in" filter="wipe(up)">
                                      <p:cBhvr>
                                        <p:cTn id="67" dur="500"/>
                                        <p:tgtEl>
                                          <p:spTgt spid="72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wipe(left)">
                                      <p:cBhvr>
                                        <p:cTn id="72" dur="500"/>
                                        <p:tgtEl>
                                          <p:spTgt spid="61"/>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left)">
                                      <p:cBhvr>
                                        <p:cTn id="75" dur="500"/>
                                        <p:tgtEl>
                                          <p:spTgt spid="5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743"/>
                                        </p:tgtEl>
                                        <p:attrNameLst>
                                          <p:attrName>style.visibility</p:attrName>
                                        </p:attrNameLst>
                                      </p:cBhvr>
                                      <p:to>
                                        <p:strVal val="visible"/>
                                      </p:to>
                                    </p:set>
                                    <p:animEffect transition="in" filter="wipe(left)">
                                      <p:cBhvr>
                                        <p:cTn id="80" dur="500"/>
                                        <p:tgtEl>
                                          <p:spTgt spid="743"/>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741"/>
                                        </p:tgtEl>
                                        <p:attrNameLst>
                                          <p:attrName>style.visibility</p:attrName>
                                        </p:attrNameLst>
                                      </p:cBhvr>
                                      <p:to>
                                        <p:strVal val="visible"/>
                                      </p:to>
                                    </p:set>
                                    <p:animEffect transition="in" filter="wipe(left)">
                                      <p:cBhvr>
                                        <p:cTn id="83" dur="500"/>
                                        <p:tgtEl>
                                          <p:spTgt spid="74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nodeType="clickEffect">
                                  <p:stCondLst>
                                    <p:cond delay="0"/>
                                  </p:stCondLst>
                                  <p:childTnLst>
                                    <p:set>
                                      <p:cBhvr>
                                        <p:cTn id="87" dur="1" fill="hold">
                                          <p:stCondLst>
                                            <p:cond delay="0"/>
                                          </p:stCondLst>
                                        </p:cTn>
                                        <p:tgtEl>
                                          <p:spTgt spid="748"/>
                                        </p:tgtEl>
                                        <p:attrNameLst>
                                          <p:attrName>style.visibility</p:attrName>
                                        </p:attrNameLst>
                                      </p:cBhvr>
                                      <p:to>
                                        <p:strVal val="visible"/>
                                      </p:to>
                                    </p:set>
                                    <p:animEffect transition="in" filter="wipe(up)">
                                      <p:cBhvr>
                                        <p:cTn id="88" dur="500"/>
                                        <p:tgtEl>
                                          <p:spTgt spid="748"/>
                                        </p:tgtEl>
                                      </p:cBhvr>
                                    </p:animEffect>
                                  </p:childTnLst>
                                </p:cTn>
                              </p:par>
                              <p:par>
                                <p:cTn id="89" presetID="22" presetClass="entr" presetSubtype="1" fill="hold" nodeType="withEffect">
                                  <p:stCondLst>
                                    <p:cond delay="0"/>
                                  </p:stCondLst>
                                  <p:childTnLst>
                                    <p:set>
                                      <p:cBhvr>
                                        <p:cTn id="90" dur="1" fill="hold">
                                          <p:stCondLst>
                                            <p:cond delay="0"/>
                                          </p:stCondLst>
                                        </p:cTn>
                                        <p:tgtEl>
                                          <p:spTgt spid="752"/>
                                        </p:tgtEl>
                                        <p:attrNameLst>
                                          <p:attrName>style.visibility</p:attrName>
                                        </p:attrNameLst>
                                      </p:cBhvr>
                                      <p:to>
                                        <p:strVal val="visible"/>
                                      </p:to>
                                    </p:set>
                                    <p:animEffect transition="in" filter="wipe(up)">
                                      <p:cBhvr>
                                        <p:cTn id="91" dur="500"/>
                                        <p:tgtEl>
                                          <p:spTgt spid="752"/>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745"/>
                                        </p:tgtEl>
                                        <p:attrNameLst>
                                          <p:attrName>style.visibility</p:attrName>
                                        </p:attrNameLst>
                                      </p:cBhvr>
                                      <p:to>
                                        <p:strVal val="visible"/>
                                      </p:to>
                                    </p:set>
                                    <p:animEffect transition="in" filter="wipe(up)">
                                      <p:cBhvr>
                                        <p:cTn id="94" dur="500"/>
                                        <p:tgtEl>
                                          <p:spTgt spid="745"/>
                                        </p:tgtEl>
                                      </p:cBhvr>
                                    </p:animEffect>
                                  </p:childTnLst>
                                </p:cTn>
                              </p:par>
                              <p:par>
                                <p:cTn id="95" presetID="22" presetClass="entr" presetSubtype="1" fill="hold" grpId="0" nodeType="withEffect">
                                  <p:stCondLst>
                                    <p:cond delay="0"/>
                                  </p:stCondLst>
                                  <p:childTnLst>
                                    <p:set>
                                      <p:cBhvr>
                                        <p:cTn id="96" dur="1" fill="hold">
                                          <p:stCondLst>
                                            <p:cond delay="0"/>
                                          </p:stCondLst>
                                        </p:cTn>
                                        <p:tgtEl>
                                          <p:spTgt spid="746"/>
                                        </p:tgtEl>
                                        <p:attrNameLst>
                                          <p:attrName>style.visibility</p:attrName>
                                        </p:attrNameLst>
                                      </p:cBhvr>
                                      <p:to>
                                        <p:strVal val="visible"/>
                                      </p:to>
                                    </p:set>
                                    <p:animEffect transition="in" filter="wipe(up)">
                                      <p:cBhvr>
                                        <p:cTn id="97" dur="500"/>
                                        <p:tgtEl>
                                          <p:spTgt spid="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8" grpId="0" animBg="1"/>
      <p:bldP spid="44" grpId="0" animBg="1"/>
      <p:bldP spid="56" grpId="0" animBg="1"/>
      <p:bldP spid="59" grpId="0" animBg="1"/>
      <p:bldP spid="714" grpId="0" animBg="1"/>
      <p:bldP spid="718" grpId="0" animBg="1"/>
      <p:bldP spid="724" grpId="0" animBg="1"/>
      <p:bldP spid="741" grpId="0" animBg="1"/>
      <p:bldP spid="745" grpId="0" animBg="1"/>
      <p:bldP spid="746" grpId="0" animBg="1"/>
      <p:bldP spid="7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2384" name="Google Shape;2384;p39"/>
          <p:cNvSpPr txBox="1">
            <a:spLocks noGrp="1"/>
          </p:cNvSpPr>
          <p:nvPr>
            <p:ph type="title"/>
          </p:nvPr>
        </p:nvSpPr>
        <p:spPr>
          <a:xfrm>
            <a:off x="713225" y="154983"/>
            <a:ext cx="7717500" cy="95965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ighlight>
                  <a:schemeClr val="accent1"/>
                </a:highlight>
              </a:rPr>
              <a:t>Good format Dataset</a:t>
            </a:r>
            <a:r>
              <a:rPr lang="en" dirty="0"/>
              <a:t> after Data Wrangling process</a:t>
            </a:r>
            <a:endParaRPr dirty="0"/>
          </a:p>
        </p:txBody>
      </p:sp>
      <p:sp>
        <p:nvSpPr>
          <p:cNvPr id="2385" name="Google Shape;2385;p39"/>
          <p:cNvSpPr txBox="1">
            <a:spLocks noGrp="1"/>
          </p:cNvSpPr>
          <p:nvPr>
            <p:ph type="sldNum" idx="12"/>
          </p:nvPr>
        </p:nvSpPr>
        <p:spPr>
          <a:xfrm>
            <a:off x="720025" y="4604400"/>
            <a:ext cx="4425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sz="1000"/>
          </a:p>
        </p:txBody>
      </p:sp>
      <p:grpSp>
        <p:nvGrpSpPr>
          <p:cNvPr id="6" name="Group 5">
            <a:extLst>
              <a:ext uri="{FF2B5EF4-FFF2-40B4-BE49-F238E27FC236}">
                <a16:creationId xmlns:a16="http://schemas.microsoft.com/office/drawing/2014/main" id="{674F2F36-9092-FA47-4A52-7FDC420A5472}"/>
              </a:ext>
            </a:extLst>
          </p:cNvPr>
          <p:cNvGrpSpPr/>
          <p:nvPr/>
        </p:nvGrpSpPr>
        <p:grpSpPr>
          <a:xfrm>
            <a:off x="1124055" y="2045814"/>
            <a:ext cx="7306670" cy="2536742"/>
            <a:chOff x="255723" y="1907279"/>
            <a:chExt cx="7321499" cy="2532164"/>
          </a:xfrm>
        </p:grpSpPr>
        <p:pic>
          <p:nvPicPr>
            <p:cNvPr id="3" name="Picture 2">
              <a:extLst>
                <a:ext uri="{FF2B5EF4-FFF2-40B4-BE49-F238E27FC236}">
                  <a16:creationId xmlns:a16="http://schemas.microsoft.com/office/drawing/2014/main" id="{DC501B10-8665-1B4F-A5E3-4CAE59984971}"/>
                </a:ext>
              </a:extLst>
            </p:cNvPr>
            <p:cNvPicPr>
              <a:picLocks noChangeAspect="1"/>
            </p:cNvPicPr>
            <p:nvPr/>
          </p:nvPicPr>
          <p:blipFill>
            <a:blip r:embed="rId3"/>
            <a:stretch>
              <a:fillRect/>
            </a:stretch>
          </p:blipFill>
          <p:spPr>
            <a:xfrm>
              <a:off x="255723" y="1917440"/>
              <a:ext cx="4900478" cy="2522003"/>
            </a:xfrm>
            <a:prstGeom prst="rect">
              <a:avLst/>
            </a:prstGeom>
          </p:spPr>
        </p:pic>
        <p:pic>
          <p:nvPicPr>
            <p:cNvPr id="5" name="Picture 4">
              <a:extLst>
                <a:ext uri="{FF2B5EF4-FFF2-40B4-BE49-F238E27FC236}">
                  <a16:creationId xmlns:a16="http://schemas.microsoft.com/office/drawing/2014/main" id="{800C1477-5406-A498-D81A-C26CF59906B6}"/>
                </a:ext>
              </a:extLst>
            </p:cNvPr>
            <p:cNvPicPr>
              <a:picLocks noChangeAspect="1"/>
            </p:cNvPicPr>
            <p:nvPr/>
          </p:nvPicPr>
          <p:blipFill>
            <a:blip r:embed="rId4"/>
            <a:stretch>
              <a:fillRect/>
            </a:stretch>
          </p:blipFill>
          <p:spPr>
            <a:xfrm>
              <a:off x="5079825" y="1907279"/>
              <a:ext cx="2497397" cy="2522003"/>
            </a:xfrm>
            <a:prstGeom prst="rect">
              <a:avLst/>
            </a:prstGeom>
          </p:spPr>
        </p:pic>
      </p:grpSp>
      <p:pic>
        <p:nvPicPr>
          <p:cNvPr id="4" name="Picture 3">
            <a:extLst>
              <a:ext uri="{FF2B5EF4-FFF2-40B4-BE49-F238E27FC236}">
                <a16:creationId xmlns:a16="http://schemas.microsoft.com/office/drawing/2014/main" id="{9F1688BE-50FD-D4D6-4939-BE3F5E870794}"/>
              </a:ext>
            </a:extLst>
          </p:cNvPr>
          <p:cNvPicPr>
            <a:picLocks noChangeAspect="1"/>
          </p:cNvPicPr>
          <p:nvPr/>
        </p:nvPicPr>
        <p:blipFill>
          <a:blip r:embed="rId5"/>
          <a:stretch>
            <a:fillRect/>
          </a:stretch>
        </p:blipFill>
        <p:spPr>
          <a:xfrm>
            <a:off x="1043603" y="1279445"/>
            <a:ext cx="6445682" cy="497055"/>
          </a:xfrm>
          <a:prstGeom prst="rect">
            <a:avLst/>
          </a:prstGeom>
        </p:spPr>
      </p:pic>
      <p:grpSp>
        <p:nvGrpSpPr>
          <p:cNvPr id="18" name="Group 17">
            <a:extLst>
              <a:ext uri="{FF2B5EF4-FFF2-40B4-BE49-F238E27FC236}">
                <a16:creationId xmlns:a16="http://schemas.microsoft.com/office/drawing/2014/main" id="{43B2893D-CFD8-7422-4F7A-EB1D6C890B0E}"/>
              </a:ext>
            </a:extLst>
          </p:cNvPr>
          <p:cNvGrpSpPr/>
          <p:nvPr/>
        </p:nvGrpSpPr>
        <p:grpSpPr>
          <a:xfrm>
            <a:off x="2531575" y="1494560"/>
            <a:ext cx="914400" cy="236855"/>
            <a:chOff x="2266950" y="1543050"/>
            <a:chExt cx="914400" cy="236855"/>
          </a:xfrm>
        </p:grpSpPr>
        <p:cxnSp>
          <p:nvCxnSpPr>
            <p:cNvPr id="8" name="Straight Connector 7">
              <a:extLst>
                <a:ext uri="{FF2B5EF4-FFF2-40B4-BE49-F238E27FC236}">
                  <a16:creationId xmlns:a16="http://schemas.microsoft.com/office/drawing/2014/main" id="{B9533D75-91EF-D792-2435-9BE377E39887}"/>
                </a:ext>
              </a:extLst>
            </p:cNvPr>
            <p:cNvCxnSpPr>
              <a:cxnSpLocks/>
            </p:cNvCxnSpPr>
            <p:nvPr/>
          </p:nvCxnSpPr>
          <p:spPr>
            <a:xfrm>
              <a:off x="2266950" y="154305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31699EF-A552-BB03-ABB7-0A2F71ABBE27}"/>
                </a:ext>
              </a:extLst>
            </p:cNvPr>
            <p:cNvCxnSpPr>
              <a:cxnSpLocks/>
            </p:cNvCxnSpPr>
            <p:nvPr/>
          </p:nvCxnSpPr>
          <p:spPr>
            <a:xfrm>
              <a:off x="2266950" y="1779905"/>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C927205-0997-0546-FE39-2FC6E581C99A}"/>
                </a:ext>
              </a:extLst>
            </p:cNvPr>
            <p:cNvCxnSpPr>
              <a:cxnSpLocks/>
            </p:cNvCxnSpPr>
            <p:nvPr/>
          </p:nvCxnSpPr>
          <p:spPr>
            <a:xfrm flipV="1">
              <a:off x="2266950" y="1543050"/>
              <a:ext cx="1270" cy="236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8074157-F44E-8750-3603-80FE6CCC7760}"/>
                </a:ext>
              </a:extLst>
            </p:cNvPr>
            <p:cNvCxnSpPr>
              <a:cxnSpLocks/>
            </p:cNvCxnSpPr>
            <p:nvPr/>
          </p:nvCxnSpPr>
          <p:spPr>
            <a:xfrm flipV="1">
              <a:off x="3181350" y="1543050"/>
              <a:ext cx="0" cy="23685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E86EF220-71D4-D459-5F10-12F83D665E42}"/>
              </a:ext>
            </a:extLst>
          </p:cNvPr>
          <p:cNvGrpSpPr/>
          <p:nvPr/>
        </p:nvGrpSpPr>
        <p:grpSpPr>
          <a:xfrm>
            <a:off x="1331425" y="2310846"/>
            <a:ext cx="1005840" cy="452117"/>
            <a:chOff x="2266950" y="1543050"/>
            <a:chExt cx="914400" cy="236855"/>
          </a:xfrm>
        </p:grpSpPr>
        <p:cxnSp>
          <p:nvCxnSpPr>
            <p:cNvPr id="20" name="Straight Connector 19">
              <a:extLst>
                <a:ext uri="{FF2B5EF4-FFF2-40B4-BE49-F238E27FC236}">
                  <a16:creationId xmlns:a16="http://schemas.microsoft.com/office/drawing/2014/main" id="{AB541E4B-645F-BB4C-EFA6-9F5DF0D2D799}"/>
                </a:ext>
              </a:extLst>
            </p:cNvPr>
            <p:cNvCxnSpPr>
              <a:cxnSpLocks/>
            </p:cNvCxnSpPr>
            <p:nvPr/>
          </p:nvCxnSpPr>
          <p:spPr>
            <a:xfrm>
              <a:off x="2266950" y="154305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104C24D-4BBC-AD1F-0BBE-B730786B7AEF}"/>
                </a:ext>
              </a:extLst>
            </p:cNvPr>
            <p:cNvCxnSpPr>
              <a:cxnSpLocks/>
            </p:cNvCxnSpPr>
            <p:nvPr/>
          </p:nvCxnSpPr>
          <p:spPr>
            <a:xfrm>
              <a:off x="2266950" y="1779905"/>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1838FBB-1559-BDE9-1BD0-1F37BBA4C111}"/>
                </a:ext>
              </a:extLst>
            </p:cNvPr>
            <p:cNvCxnSpPr>
              <a:cxnSpLocks/>
            </p:cNvCxnSpPr>
            <p:nvPr/>
          </p:nvCxnSpPr>
          <p:spPr>
            <a:xfrm flipV="1">
              <a:off x="2266950" y="1543050"/>
              <a:ext cx="1270" cy="236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B1BA6F-9499-686E-4108-3DEDB8DDCEB1}"/>
                </a:ext>
              </a:extLst>
            </p:cNvPr>
            <p:cNvCxnSpPr>
              <a:cxnSpLocks/>
            </p:cNvCxnSpPr>
            <p:nvPr/>
          </p:nvCxnSpPr>
          <p:spPr>
            <a:xfrm flipV="1">
              <a:off x="3181350" y="1543050"/>
              <a:ext cx="0" cy="23685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0DA88C2B-502B-C1CC-216C-E0AD5554FE05}"/>
              </a:ext>
            </a:extLst>
          </p:cNvPr>
          <p:cNvGrpSpPr/>
          <p:nvPr/>
        </p:nvGrpSpPr>
        <p:grpSpPr>
          <a:xfrm>
            <a:off x="3525982" y="1494560"/>
            <a:ext cx="1122680" cy="236855"/>
            <a:chOff x="2266950" y="1543050"/>
            <a:chExt cx="914400" cy="236855"/>
          </a:xfrm>
        </p:grpSpPr>
        <p:cxnSp>
          <p:nvCxnSpPr>
            <p:cNvPr id="25" name="Straight Connector 24">
              <a:extLst>
                <a:ext uri="{FF2B5EF4-FFF2-40B4-BE49-F238E27FC236}">
                  <a16:creationId xmlns:a16="http://schemas.microsoft.com/office/drawing/2014/main" id="{EE50C0B5-A74E-CA2B-E526-1992D589510B}"/>
                </a:ext>
              </a:extLst>
            </p:cNvPr>
            <p:cNvCxnSpPr>
              <a:cxnSpLocks/>
            </p:cNvCxnSpPr>
            <p:nvPr/>
          </p:nvCxnSpPr>
          <p:spPr>
            <a:xfrm>
              <a:off x="2266950" y="1543050"/>
              <a:ext cx="914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B947C96-AE54-A5F4-4AB6-500510D49F30}"/>
                </a:ext>
              </a:extLst>
            </p:cNvPr>
            <p:cNvCxnSpPr>
              <a:cxnSpLocks/>
            </p:cNvCxnSpPr>
            <p:nvPr/>
          </p:nvCxnSpPr>
          <p:spPr>
            <a:xfrm>
              <a:off x="2266950" y="1779905"/>
              <a:ext cx="914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1F9593C-2A2C-5584-FBC2-621762E6967F}"/>
                </a:ext>
              </a:extLst>
            </p:cNvPr>
            <p:cNvCxnSpPr>
              <a:cxnSpLocks/>
            </p:cNvCxnSpPr>
            <p:nvPr/>
          </p:nvCxnSpPr>
          <p:spPr>
            <a:xfrm flipV="1">
              <a:off x="2266950" y="1543050"/>
              <a:ext cx="1270" cy="2368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91A235-0BB2-B9EF-775E-222BCF687E07}"/>
                </a:ext>
              </a:extLst>
            </p:cNvPr>
            <p:cNvCxnSpPr>
              <a:cxnSpLocks/>
            </p:cNvCxnSpPr>
            <p:nvPr/>
          </p:nvCxnSpPr>
          <p:spPr>
            <a:xfrm flipV="1">
              <a:off x="3181350" y="1543050"/>
              <a:ext cx="0" cy="2368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7" name="Straight Arrow Connector 36">
            <a:extLst>
              <a:ext uri="{FF2B5EF4-FFF2-40B4-BE49-F238E27FC236}">
                <a16:creationId xmlns:a16="http://schemas.microsoft.com/office/drawing/2014/main" id="{2281B7C6-7BF7-52C8-00F9-C2230CEB3D87}"/>
              </a:ext>
            </a:extLst>
          </p:cNvPr>
          <p:cNvCxnSpPr>
            <a:cxnSpLocks/>
          </p:cNvCxnSpPr>
          <p:nvPr/>
        </p:nvCxnSpPr>
        <p:spPr>
          <a:xfrm flipH="1">
            <a:off x="1834345" y="1741594"/>
            <a:ext cx="1122680" cy="569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39614315-085A-1489-9DFF-8ADC6A1AF0FE}"/>
              </a:ext>
            </a:extLst>
          </p:cNvPr>
          <p:cNvGrpSpPr/>
          <p:nvPr/>
        </p:nvGrpSpPr>
        <p:grpSpPr>
          <a:xfrm>
            <a:off x="2667464" y="2310847"/>
            <a:ext cx="568959" cy="452119"/>
            <a:chOff x="2266950" y="1543050"/>
            <a:chExt cx="914400" cy="236855"/>
          </a:xfrm>
        </p:grpSpPr>
        <p:cxnSp>
          <p:nvCxnSpPr>
            <p:cNvPr id="41" name="Straight Connector 40">
              <a:extLst>
                <a:ext uri="{FF2B5EF4-FFF2-40B4-BE49-F238E27FC236}">
                  <a16:creationId xmlns:a16="http://schemas.microsoft.com/office/drawing/2014/main" id="{4F52328E-2D40-17EB-344B-7011B243536D}"/>
                </a:ext>
              </a:extLst>
            </p:cNvPr>
            <p:cNvCxnSpPr>
              <a:cxnSpLocks/>
            </p:cNvCxnSpPr>
            <p:nvPr/>
          </p:nvCxnSpPr>
          <p:spPr>
            <a:xfrm>
              <a:off x="2266950" y="1543050"/>
              <a:ext cx="914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8031F51-DB09-42B6-9980-F6BCFC0B4131}"/>
                </a:ext>
              </a:extLst>
            </p:cNvPr>
            <p:cNvCxnSpPr>
              <a:cxnSpLocks/>
            </p:cNvCxnSpPr>
            <p:nvPr/>
          </p:nvCxnSpPr>
          <p:spPr>
            <a:xfrm>
              <a:off x="2266950" y="1779905"/>
              <a:ext cx="914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5FF89B-DA3A-4E9E-EE52-D4F3ECB74793}"/>
                </a:ext>
              </a:extLst>
            </p:cNvPr>
            <p:cNvCxnSpPr>
              <a:cxnSpLocks/>
            </p:cNvCxnSpPr>
            <p:nvPr/>
          </p:nvCxnSpPr>
          <p:spPr>
            <a:xfrm flipV="1">
              <a:off x="2266950" y="1543050"/>
              <a:ext cx="1270" cy="2368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8D206EB-8071-B5F2-0EE9-0F8D3167C471}"/>
                </a:ext>
              </a:extLst>
            </p:cNvPr>
            <p:cNvCxnSpPr>
              <a:cxnSpLocks/>
            </p:cNvCxnSpPr>
            <p:nvPr/>
          </p:nvCxnSpPr>
          <p:spPr>
            <a:xfrm flipV="1">
              <a:off x="3181350" y="1543050"/>
              <a:ext cx="0" cy="2368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8" name="Straight Arrow Connector 47">
            <a:extLst>
              <a:ext uri="{FF2B5EF4-FFF2-40B4-BE49-F238E27FC236}">
                <a16:creationId xmlns:a16="http://schemas.microsoft.com/office/drawing/2014/main" id="{9AD421CF-8CF2-D31A-150C-EACB98355DDA}"/>
              </a:ext>
            </a:extLst>
          </p:cNvPr>
          <p:cNvCxnSpPr>
            <a:cxnSpLocks/>
          </p:cNvCxnSpPr>
          <p:nvPr/>
        </p:nvCxnSpPr>
        <p:spPr>
          <a:xfrm flipH="1">
            <a:off x="2960929" y="1741594"/>
            <a:ext cx="1122680" cy="5692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7787241-8D14-DDE7-4DF7-8E5AFCC0BE5E}"/>
              </a:ext>
            </a:extLst>
          </p:cNvPr>
          <p:cNvGrpSpPr/>
          <p:nvPr/>
        </p:nvGrpSpPr>
        <p:grpSpPr>
          <a:xfrm>
            <a:off x="5208443" y="1494267"/>
            <a:ext cx="1122680" cy="236855"/>
            <a:chOff x="2266950" y="1543050"/>
            <a:chExt cx="914400" cy="236855"/>
          </a:xfrm>
        </p:grpSpPr>
        <p:cxnSp>
          <p:nvCxnSpPr>
            <p:cNvPr id="50" name="Straight Connector 49">
              <a:extLst>
                <a:ext uri="{FF2B5EF4-FFF2-40B4-BE49-F238E27FC236}">
                  <a16:creationId xmlns:a16="http://schemas.microsoft.com/office/drawing/2014/main" id="{CCDB3246-1B44-59AA-16FE-505EFE62C4F9}"/>
                </a:ext>
              </a:extLst>
            </p:cNvPr>
            <p:cNvCxnSpPr>
              <a:cxnSpLocks/>
            </p:cNvCxnSpPr>
            <p:nvPr/>
          </p:nvCxnSpPr>
          <p:spPr>
            <a:xfrm>
              <a:off x="2266950" y="1543050"/>
              <a:ext cx="9144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32F01BD-7B11-EC98-73F6-95B4C40350AB}"/>
                </a:ext>
              </a:extLst>
            </p:cNvPr>
            <p:cNvCxnSpPr>
              <a:cxnSpLocks/>
            </p:cNvCxnSpPr>
            <p:nvPr/>
          </p:nvCxnSpPr>
          <p:spPr>
            <a:xfrm>
              <a:off x="2266950" y="1779905"/>
              <a:ext cx="9144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36C872E-1FE7-0FBC-F1CB-89DD32524DD3}"/>
                </a:ext>
              </a:extLst>
            </p:cNvPr>
            <p:cNvCxnSpPr>
              <a:cxnSpLocks/>
            </p:cNvCxnSpPr>
            <p:nvPr/>
          </p:nvCxnSpPr>
          <p:spPr>
            <a:xfrm flipV="1">
              <a:off x="2266950" y="1543050"/>
              <a:ext cx="1270" cy="23685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23C7369-7D1A-B168-05CB-57A205628552}"/>
                </a:ext>
              </a:extLst>
            </p:cNvPr>
            <p:cNvCxnSpPr>
              <a:cxnSpLocks/>
            </p:cNvCxnSpPr>
            <p:nvPr/>
          </p:nvCxnSpPr>
          <p:spPr>
            <a:xfrm flipV="1">
              <a:off x="3181350" y="1543050"/>
              <a:ext cx="0" cy="23685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F413B83C-5199-E76A-56C7-9AFF3C926899}"/>
              </a:ext>
            </a:extLst>
          </p:cNvPr>
          <p:cNvGrpSpPr/>
          <p:nvPr/>
        </p:nvGrpSpPr>
        <p:grpSpPr>
          <a:xfrm>
            <a:off x="3287223" y="2310844"/>
            <a:ext cx="2081594" cy="452116"/>
            <a:chOff x="2266950" y="1543050"/>
            <a:chExt cx="914400" cy="236855"/>
          </a:xfrm>
        </p:grpSpPr>
        <p:cxnSp>
          <p:nvCxnSpPr>
            <p:cNvPr id="56" name="Straight Connector 55">
              <a:extLst>
                <a:ext uri="{FF2B5EF4-FFF2-40B4-BE49-F238E27FC236}">
                  <a16:creationId xmlns:a16="http://schemas.microsoft.com/office/drawing/2014/main" id="{362E834F-6AB5-B311-D2D9-E58DB83B061D}"/>
                </a:ext>
              </a:extLst>
            </p:cNvPr>
            <p:cNvCxnSpPr>
              <a:cxnSpLocks/>
            </p:cNvCxnSpPr>
            <p:nvPr/>
          </p:nvCxnSpPr>
          <p:spPr>
            <a:xfrm>
              <a:off x="2266950" y="1543050"/>
              <a:ext cx="9144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788BDB3-4D25-07F5-8EC8-4C462FE6466B}"/>
                </a:ext>
              </a:extLst>
            </p:cNvPr>
            <p:cNvCxnSpPr>
              <a:cxnSpLocks/>
            </p:cNvCxnSpPr>
            <p:nvPr/>
          </p:nvCxnSpPr>
          <p:spPr>
            <a:xfrm>
              <a:off x="2266950" y="1779905"/>
              <a:ext cx="9144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6B53520-A0A8-4539-E02B-62F177BECFF2}"/>
                </a:ext>
              </a:extLst>
            </p:cNvPr>
            <p:cNvCxnSpPr>
              <a:cxnSpLocks/>
            </p:cNvCxnSpPr>
            <p:nvPr/>
          </p:nvCxnSpPr>
          <p:spPr>
            <a:xfrm flipV="1">
              <a:off x="2266950" y="1543050"/>
              <a:ext cx="1270" cy="23685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389D370-9F3A-E156-93D3-5CECD8C76100}"/>
                </a:ext>
              </a:extLst>
            </p:cNvPr>
            <p:cNvCxnSpPr>
              <a:cxnSpLocks/>
            </p:cNvCxnSpPr>
            <p:nvPr/>
          </p:nvCxnSpPr>
          <p:spPr>
            <a:xfrm flipV="1">
              <a:off x="3181350" y="1543050"/>
              <a:ext cx="0" cy="23685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a:extLst>
              <a:ext uri="{FF2B5EF4-FFF2-40B4-BE49-F238E27FC236}">
                <a16:creationId xmlns:a16="http://schemas.microsoft.com/office/drawing/2014/main" id="{C4D957DF-06E2-DA9C-B354-39BFCA9C0808}"/>
              </a:ext>
            </a:extLst>
          </p:cNvPr>
          <p:cNvCxnSpPr>
            <a:cxnSpLocks/>
          </p:cNvCxnSpPr>
          <p:nvPr/>
        </p:nvCxnSpPr>
        <p:spPr>
          <a:xfrm flipH="1">
            <a:off x="4304946" y="1731121"/>
            <a:ext cx="1464837" cy="57972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A5387DD8-0B14-E8E3-78D2-A05117411C91}"/>
              </a:ext>
            </a:extLst>
          </p:cNvPr>
          <p:cNvGrpSpPr/>
          <p:nvPr/>
        </p:nvGrpSpPr>
        <p:grpSpPr>
          <a:xfrm>
            <a:off x="8085590" y="2310844"/>
            <a:ext cx="329589" cy="452116"/>
            <a:chOff x="2266950" y="1543050"/>
            <a:chExt cx="914400" cy="236855"/>
          </a:xfrm>
        </p:grpSpPr>
        <p:cxnSp>
          <p:nvCxnSpPr>
            <p:cNvPr id="63" name="Straight Connector 62">
              <a:extLst>
                <a:ext uri="{FF2B5EF4-FFF2-40B4-BE49-F238E27FC236}">
                  <a16:creationId xmlns:a16="http://schemas.microsoft.com/office/drawing/2014/main" id="{E18EB508-0D71-1DE1-662F-3AB403906296}"/>
                </a:ext>
              </a:extLst>
            </p:cNvPr>
            <p:cNvCxnSpPr>
              <a:cxnSpLocks/>
            </p:cNvCxnSpPr>
            <p:nvPr/>
          </p:nvCxnSpPr>
          <p:spPr>
            <a:xfrm>
              <a:off x="2266950" y="1543050"/>
              <a:ext cx="9144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68" name="Straight Connector 2367">
              <a:extLst>
                <a:ext uri="{FF2B5EF4-FFF2-40B4-BE49-F238E27FC236}">
                  <a16:creationId xmlns:a16="http://schemas.microsoft.com/office/drawing/2014/main" id="{9F9497A5-BF21-CAAE-B391-96A175EF793A}"/>
                </a:ext>
              </a:extLst>
            </p:cNvPr>
            <p:cNvCxnSpPr>
              <a:cxnSpLocks/>
            </p:cNvCxnSpPr>
            <p:nvPr/>
          </p:nvCxnSpPr>
          <p:spPr>
            <a:xfrm>
              <a:off x="2266950" y="1779905"/>
              <a:ext cx="9144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69" name="Straight Connector 2368">
              <a:extLst>
                <a:ext uri="{FF2B5EF4-FFF2-40B4-BE49-F238E27FC236}">
                  <a16:creationId xmlns:a16="http://schemas.microsoft.com/office/drawing/2014/main" id="{5CD82389-8307-04D4-6C38-534B050AC66A}"/>
                </a:ext>
              </a:extLst>
            </p:cNvPr>
            <p:cNvCxnSpPr>
              <a:cxnSpLocks/>
            </p:cNvCxnSpPr>
            <p:nvPr/>
          </p:nvCxnSpPr>
          <p:spPr>
            <a:xfrm flipV="1">
              <a:off x="2266950" y="1543050"/>
              <a:ext cx="1270" cy="23685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70" name="Straight Connector 2369">
              <a:extLst>
                <a:ext uri="{FF2B5EF4-FFF2-40B4-BE49-F238E27FC236}">
                  <a16:creationId xmlns:a16="http://schemas.microsoft.com/office/drawing/2014/main" id="{2AC384B5-9518-E2AB-0AAB-61B95283C7FA}"/>
                </a:ext>
              </a:extLst>
            </p:cNvPr>
            <p:cNvCxnSpPr>
              <a:cxnSpLocks/>
            </p:cNvCxnSpPr>
            <p:nvPr/>
          </p:nvCxnSpPr>
          <p:spPr>
            <a:xfrm flipV="1">
              <a:off x="3181350" y="1543050"/>
              <a:ext cx="0" cy="23685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2371" name="Straight Arrow Connector 2370">
            <a:extLst>
              <a:ext uri="{FF2B5EF4-FFF2-40B4-BE49-F238E27FC236}">
                <a16:creationId xmlns:a16="http://schemas.microsoft.com/office/drawing/2014/main" id="{6A19ABFC-6B87-848E-1074-D491614AC0EB}"/>
              </a:ext>
            </a:extLst>
          </p:cNvPr>
          <p:cNvCxnSpPr>
            <a:cxnSpLocks/>
          </p:cNvCxnSpPr>
          <p:nvPr/>
        </p:nvCxnSpPr>
        <p:spPr>
          <a:xfrm>
            <a:off x="5732501" y="1730828"/>
            <a:ext cx="2517883" cy="58001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375" name="Group 2374">
            <a:extLst>
              <a:ext uri="{FF2B5EF4-FFF2-40B4-BE49-F238E27FC236}">
                <a16:creationId xmlns:a16="http://schemas.microsoft.com/office/drawing/2014/main" id="{388EDF62-A7EA-138E-01DD-C911F71440BD}"/>
              </a:ext>
            </a:extLst>
          </p:cNvPr>
          <p:cNvGrpSpPr/>
          <p:nvPr/>
        </p:nvGrpSpPr>
        <p:grpSpPr>
          <a:xfrm>
            <a:off x="6362751" y="1495420"/>
            <a:ext cx="1052210" cy="236855"/>
            <a:chOff x="2266950" y="1543050"/>
            <a:chExt cx="914400" cy="236855"/>
          </a:xfrm>
        </p:grpSpPr>
        <p:cxnSp>
          <p:nvCxnSpPr>
            <p:cNvPr id="2376" name="Straight Connector 2375">
              <a:extLst>
                <a:ext uri="{FF2B5EF4-FFF2-40B4-BE49-F238E27FC236}">
                  <a16:creationId xmlns:a16="http://schemas.microsoft.com/office/drawing/2014/main" id="{57255C40-E3AC-B3D2-B866-7CFED3D1CD1E}"/>
                </a:ext>
              </a:extLst>
            </p:cNvPr>
            <p:cNvCxnSpPr>
              <a:cxnSpLocks/>
            </p:cNvCxnSpPr>
            <p:nvPr/>
          </p:nvCxnSpPr>
          <p:spPr>
            <a:xfrm>
              <a:off x="2266950" y="1543050"/>
              <a:ext cx="9144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77" name="Straight Connector 2376">
              <a:extLst>
                <a:ext uri="{FF2B5EF4-FFF2-40B4-BE49-F238E27FC236}">
                  <a16:creationId xmlns:a16="http://schemas.microsoft.com/office/drawing/2014/main" id="{C803DE4C-A285-E83C-538A-1D4A289CECF3}"/>
                </a:ext>
              </a:extLst>
            </p:cNvPr>
            <p:cNvCxnSpPr>
              <a:cxnSpLocks/>
            </p:cNvCxnSpPr>
            <p:nvPr/>
          </p:nvCxnSpPr>
          <p:spPr>
            <a:xfrm>
              <a:off x="2266950" y="1779905"/>
              <a:ext cx="9144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78" name="Straight Connector 2377">
              <a:extLst>
                <a:ext uri="{FF2B5EF4-FFF2-40B4-BE49-F238E27FC236}">
                  <a16:creationId xmlns:a16="http://schemas.microsoft.com/office/drawing/2014/main" id="{28D25590-856F-6700-A3FD-B0B3084E67F1}"/>
                </a:ext>
              </a:extLst>
            </p:cNvPr>
            <p:cNvCxnSpPr>
              <a:cxnSpLocks/>
            </p:cNvCxnSpPr>
            <p:nvPr/>
          </p:nvCxnSpPr>
          <p:spPr>
            <a:xfrm flipV="1">
              <a:off x="2266950" y="1543050"/>
              <a:ext cx="1270" cy="23685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79" name="Straight Connector 2378">
              <a:extLst>
                <a:ext uri="{FF2B5EF4-FFF2-40B4-BE49-F238E27FC236}">
                  <a16:creationId xmlns:a16="http://schemas.microsoft.com/office/drawing/2014/main" id="{616DD332-3746-2D5D-1A64-91EE239B5146}"/>
                </a:ext>
              </a:extLst>
            </p:cNvPr>
            <p:cNvCxnSpPr>
              <a:cxnSpLocks/>
            </p:cNvCxnSpPr>
            <p:nvPr/>
          </p:nvCxnSpPr>
          <p:spPr>
            <a:xfrm flipV="1">
              <a:off x="3181350" y="1543050"/>
              <a:ext cx="0" cy="23685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cxnSp>
        <p:nvCxnSpPr>
          <p:cNvPr id="2380" name="Straight Arrow Connector 2379">
            <a:extLst>
              <a:ext uri="{FF2B5EF4-FFF2-40B4-BE49-F238E27FC236}">
                <a16:creationId xmlns:a16="http://schemas.microsoft.com/office/drawing/2014/main" id="{C6718E07-1A49-8CED-FBF5-BA67C9011D74}"/>
              </a:ext>
            </a:extLst>
          </p:cNvPr>
          <p:cNvCxnSpPr>
            <a:cxnSpLocks/>
          </p:cNvCxnSpPr>
          <p:nvPr/>
        </p:nvCxnSpPr>
        <p:spPr>
          <a:xfrm flipH="1">
            <a:off x="6558145" y="1741594"/>
            <a:ext cx="333089" cy="567801"/>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2383" name="Group 2382">
            <a:extLst>
              <a:ext uri="{FF2B5EF4-FFF2-40B4-BE49-F238E27FC236}">
                <a16:creationId xmlns:a16="http://schemas.microsoft.com/office/drawing/2014/main" id="{B49659A0-E3D5-0043-6DC9-F454A4E08FCD}"/>
              </a:ext>
            </a:extLst>
          </p:cNvPr>
          <p:cNvGrpSpPr/>
          <p:nvPr/>
        </p:nvGrpSpPr>
        <p:grpSpPr>
          <a:xfrm>
            <a:off x="5408243" y="2309395"/>
            <a:ext cx="2276485" cy="452116"/>
            <a:chOff x="2266950" y="1543050"/>
            <a:chExt cx="914400" cy="236855"/>
          </a:xfrm>
        </p:grpSpPr>
        <p:cxnSp>
          <p:nvCxnSpPr>
            <p:cNvPr id="2386" name="Straight Connector 2385">
              <a:extLst>
                <a:ext uri="{FF2B5EF4-FFF2-40B4-BE49-F238E27FC236}">
                  <a16:creationId xmlns:a16="http://schemas.microsoft.com/office/drawing/2014/main" id="{A37729FB-CC2E-97AC-7038-932A335006FC}"/>
                </a:ext>
              </a:extLst>
            </p:cNvPr>
            <p:cNvCxnSpPr>
              <a:cxnSpLocks/>
            </p:cNvCxnSpPr>
            <p:nvPr/>
          </p:nvCxnSpPr>
          <p:spPr>
            <a:xfrm>
              <a:off x="2266950" y="1543050"/>
              <a:ext cx="9144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87" name="Straight Connector 2386">
              <a:extLst>
                <a:ext uri="{FF2B5EF4-FFF2-40B4-BE49-F238E27FC236}">
                  <a16:creationId xmlns:a16="http://schemas.microsoft.com/office/drawing/2014/main" id="{229B5D65-9983-C859-DB34-27746AC03A1D}"/>
                </a:ext>
              </a:extLst>
            </p:cNvPr>
            <p:cNvCxnSpPr>
              <a:cxnSpLocks/>
            </p:cNvCxnSpPr>
            <p:nvPr/>
          </p:nvCxnSpPr>
          <p:spPr>
            <a:xfrm>
              <a:off x="2266950" y="1779905"/>
              <a:ext cx="9144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88" name="Straight Connector 2387">
              <a:extLst>
                <a:ext uri="{FF2B5EF4-FFF2-40B4-BE49-F238E27FC236}">
                  <a16:creationId xmlns:a16="http://schemas.microsoft.com/office/drawing/2014/main" id="{83EC1A0B-5778-15C8-454A-18763508D5EB}"/>
                </a:ext>
              </a:extLst>
            </p:cNvPr>
            <p:cNvCxnSpPr>
              <a:cxnSpLocks/>
            </p:cNvCxnSpPr>
            <p:nvPr/>
          </p:nvCxnSpPr>
          <p:spPr>
            <a:xfrm flipV="1">
              <a:off x="2266950" y="1543050"/>
              <a:ext cx="1270" cy="23685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89" name="Straight Connector 2388">
              <a:extLst>
                <a:ext uri="{FF2B5EF4-FFF2-40B4-BE49-F238E27FC236}">
                  <a16:creationId xmlns:a16="http://schemas.microsoft.com/office/drawing/2014/main" id="{3008D9C5-787C-5D43-B981-BD2384E82820}"/>
                </a:ext>
              </a:extLst>
            </p:cNvPr>
            <p:cNvCxnSpPr>
              <a:cxnSpLocks/>
            </p:cNvCxnSpPr>
            <p:nvPr/>
          </p:nvCxnSpPr>
          <p:spPr>
            <a:xfrm flipV="1">
              <a:off x="3181350" y="1543050"/>
              <a:ext cx="0" cy="236855"/>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2392" name="Google Shape;707;p30">
            <a:extLst>
              <a:ext uri="{FF2B5EF4-FFF2-40B4-BE49-F238E27FC236}">
                <a16:creationId xmlns:a16="http://schemas.microsoft.com/office/drawing/2014/main" id="{D5B61DAE-CE8D-A861-0137-EBFC1762A37B}"/>
              </a:ext>
            </a:extLst>
          </p:cNvPr>
          <p:cNvSpPr txBox="1">
            <a:spLocks/>
          </p:cNvSpPr>
          <p:nvPr/>
        </p:nvSpPr>
        <p:spPr>
          <a:xfrm>
            <a:off x="-1" y="1455208"/>
            <a:ext cx="1241377" cy="3314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Raleway"/>
              <a:buNone/>
              <a:defRPr sz="1400" b="0" i="0" u="none" strike="noStrike" cap="none">
                <a:solidFill>
                  <a:schemeClr val="dk1"/>
                </a:solidFill>
                <a:latin typeface="Raleway"/>
                <a:ea typeface="Raleway"/>
                <a:cs typeface="Raleway"/>
                <a:sym typeface="Raleway"/>
              </a:defRPr>
            </a:lvl1pPr>
            <a:lvl2pPr marL="914400" marR="0" lvl="1"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2pPr>
            <a:lvl3pPr marL="1371600" marR="0" lvl="2"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4pPr>
            <a:lvl5pPr marL="2286000" marR="0" lvl="4"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5pPr>
            <a:lvl6pPr marL="2743200" marR="0" lvl="5"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6pPr>
            <a:lvl7pPr marL="3200400" marR="0" lvl="6"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7pPr>
            <a:lvl8pPr marL="3657600" marR="0" lvl="7"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8pPr>
            <a:lvl9pPr marL="4114800" marR="0" lvl="8"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9pPr>
          </a:lstStyle>
          <a:p>
            <a:pPr marL="0" indent="0"/>
            <a:r>
              <a:rPr lang="en-GB" sz="800" dirty="0">
                <a:solidFill>
                  <a:schemeClr val="tx1"/>
                </a:solidFill>
                <a:ea typeface="Tahoma" panose="020B0604030504040204" pitchFamily="34" charset="0"/>
                <a:cs typeface="Tahoma" panose="020B0604030504040204" pitchFamily="34" charset="0"/>
              </a:rPr>
              <a:t>Web Scraping Data</a:t>
            </a:r>
          </a:p>
        </p:txBody>
      </p:sp>
      <p:sp>
        <p:nvSpPr>
          <p:cNvPr id="2393" name="Google Shape;707;p30">
            <a:extLst>
              <a:ext uri="{FF2B5EF4-FFF2-40B4-BE49-F238E27FC236}">
                <a16:creationId xmlns:a16="http://schemas.microsoft.com/office/drawing/2014/main" id="{1CB5BC5C-6DF2-0162-93BF-4BAEA605C39A}"/>
              </a:ext>
            </a:extLst>
          </p:cNvPr>
          <p:cNvSpPr txBox="1">
            <a:spLocks/>
          </p:cNvSpPr>
          <p:nvPr/>
        </p:nvSpPr>
        <p:spPr>
          <a:xfrm>
            <a:off x="-3905" y="2209696"/>
            <a:ext cx="1131877" cy="5518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Raleway"/>
              <a:buNone/>
              <a:defRPr sz="1400" b="0" i="0" u="none" strike="noStrike" cap="none">
                <a:solidFill>
                  <a:schemeClr val="dk1"/>
                </a:solidFill>
                <a:latin typeface="Raleway"/>
                <a:ea typeface="Raleway"/>
                <a:cs typeface="Raleway"/>
                <a:sym typeface="Raleway"/>
              </a:defRPr>
            </a:lvl1pPr>
            <a:lvl2pPr marL="914400" marR="0" lvl="1"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2pPr>
            <a:lvl3pPr marL="1371600" marR="0" lvl="2"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4pPr>
            <a:lvl5pPr marL="2286000" marR="0" lvl="4"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5pPr>
            <a:lvl6pPr marL="2743200" marR="0" lvl="5"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6pPr>
            <a:lvl7pPr marL="3200400" marR="0" lvl="6"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7pPr>
            <a:lvl8pPr marL="3657600" marR="0" lvl="7"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8pPr>
            <a:lvl9pPr marL="4114800" marR="0" lvl="8"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9pPr>
          </a:lstStyle>
          <a:p>
            <a:pPr marL="0" indent="0"/>
            <a:r>
              <a:rPr lang="en-GB" sz="800" dirty="0">
                <a:solidFill>
                  <a:schemeClr val="tx1"/>
                </a:solidFill>
                <a:ea typeface="Tahoma" panose="020B0604030504040204" pitchFamily="34" charset="0"/>
                <a:cs typeface="Tahoma" panose="020B0604030504040204" pitchFamily="34" charset="0"/>
              </a:rPr>
              <a:t>Extracted Features from Web Scraping Data</a:t>
            </a:r>
          </a:p>
        </p:txBody>
      </p:sp>
      <p:grpSp>
        <p:nvGrpSpPr>
          <p:cNvPr id="2394" name="Group 2393">
            <a:extLst>
              <a:ext uri="{FF2B5EF4-FFF2-40B4-BE49-F238E27FC236}">
                <a16:creationId xmlns:a16="http://schemas.microsoft.com/office/drawing/2014/main" id="{F8E14BCE-07CA-A41D-4028-F42F5FDF0B5E}"/>
              </a:ext>
            </a:extLst>
          </p:cNvPr>
          <p:cNvGrpSpPr/>
          <p:nvPr/>
        </p:nvGrpSpPr>
        <p:grpSpPr>
          <a:xfrm>
            <a:off x="7244080" y="2859546"/>
            <a:ext cx="206442" cy="236855"/>
            <a:chOff x="2266950" y="1543050"/>
            <a:chExt cx="914400" cy="236855"/>
          </a:xfrm>
        </p:grpSpPr>
        <p:cxnSp>
          <p:nvCxnSpPr>
            <p:cNvPr id="2395" name="Straight Connector 2394">
              <a:extLst>
                <a:ext uri="{FF2B5EF4-FFF2-40B4-BE49-F238E27FC236}">
                  <a16:creationId xmlns:a16="http://schemas.microsoft.com/office/drawing/2014/main" id="{1499457E-622E-F488-D166-404E7005AE40}"/>
                </a:ext>
              </a:extLst>
            </p:cNvPr>
            <p:cNvCxnSpPr>
              <a:cxnSpLocks/>
            </p:cNvCxnSpPr>
            <p:nvPr/>
          </p:nvCxnSpPr>
          <p:spPr>
            <a:xfrm>
              <a:off x="2266950" y="1543050"/>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6" name="Straight Connector 2395">
              <a:extLst>
                <a:ext uri="{FF2B5EF4-FFF2-40B4-BE49-F238E27FC236}">
                  <a16:creationId xmlns:a16="http://schemas.microsoft.com/office/drawing/2014/main" id="{0FE45E20-1603-E832-2B11-BBDE8D422BBD}"/>
                </a:ext>
              </a:extLst>
            </p:cNvPr>
            <p:cNvCxnSpPr>
              <a:cxnSpLocks/>
            </p:cNvCxnSpPr>
            <p:nvPr/>
          </p:nvCxnSpPr>
          <p:spPr>
            <a:xfrm>
              <a:off x="2266950" y="1779905"/>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7" name="Straight Connector 2396">
              <a:extLst>
                <a:ext uri="{FF2B5EF4-FFF2-40B4-BE49-F238E27FC236}">
                  <a16:creationId xmlns:a16="http://schemas.microsoft.com/office/drawing/2014/main" id="{9131E0AB-CDD3-1DDC-6264-F495C716C757}"/>
                </a:ext>
              </a:extLst>
            </p:cNvPr>
            <p:cNvCxnSpPr>
              <a:cxnSpLocks/>
            </p:cNvCxnSpPr>
            <p:nvPr/>
          </p:nvCxnSpPr>
          <p:spPr>
            <a:xfrm flipV="1">
              <a:off x="2266950" y="1543050"/>
              <a:ext cx="1270" cy="2368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8" name="Straight Connector 2397">
              <a:extLst>
                <a:ext uri="{FF2B5EF4-FFF2-40B4-BE49-F238E27FC236}">
                  <a16:creationId xmlns:a16="http://schemas.microsoft.com/office/drawing/2014/main" id="{49DA4D1F-2DBA-7EAE-E322-CF3056889987}"/>
                </a:ext>
              </a:extLst>
            </p:cNvPr>
            <p:cNvCxnSpPr>
              <a:cxnSpLocks/>
            </p:cNvCxnSpPr>
            <p:nvPr/>
          </p:nvCxnSpPr>
          <p:spPr>
            <a:xfrm flipV="1">
              <a:off x="3181350" y="1543050"/>
              <a:ext cx="0" cy="2368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99" name="Group 2398">
            <a:extLst>
              <a:ext uri="{FF2B5EF4-FFF2-40B4-BE49-F238E27FC236}">
                <a16:creationId xmlns:a16="http://schemas.microsoft.com/office/drawing/2014/main" id="{9F80450B-78CE-887D-C78D-3F27C152E297}"/>
              </a:ext>
            </a:extLst>
          </p:cNvPr>
          <p:cNvGrpSpPr/>
          <p:nvPr/>
        </p:nvGrpSpPr>
        <p:grpSpPr>
          <a:xfrm>
            <a:off x="6558145" y="4168550"/>
            <a:ext cx="206442" cy="236855"/>
            <a:chOff x="2266950" y="1543050"/>
            <a:chExt cx="914400" cy="236855"/>
          </a:xfrm>
        </p:grpSpPr>
        <p:cxnSp>
          <p:nvCxnSpPr>
            <p:cNvPr id="2400" name="Straight Connector 2399">
              <a:extLst>
                <a:ext uri="{FF2B5EF4-FFF2-40B4-BE49-F238E27FC236}">
                  <a16:creationId xmlns:a16="http://schemas.microsoft.com/office/drawing/2014/main" id="{0D9595C7-B5A1-A18A-2024-5DB376AB4A14}"/>
                </a:ext>
              </a:extLst>
            </p:cNvPr>
            <p:cNvCxnSpPr>
              <a:cxnSpLocks/>
            </p:cNvCxnSpPr>
            <p:nvPr/>
          </p:nvCxnSpPr>
          <p:spPr>
            <a:xfrm>
              <a:off x="2266950" y="1543050"/>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1" name="Straight Connector 2400">
              <a:extLst>
                <a:ext uri="{FF2B5EF4-FFF2-40B4-BE49-F238E27FC236}">
                  <a16:creationId xmlns:a16="http://schemas.microsoft.com/office/drawing/2014/main" id="{53F93CE4-5B9F-B32D-EB7C-57B9F4DE2881}"/>
                </a:ext>
              </a:extLst>
            </p:cNvPr>
            <p:cNvCxnSpPr>
              <a:cxnSpLocks/>
            </p:cNvCxnSpPr>
            <p:nvPr/>
          </p:nvCxnSpPr>
          <p:spPr>
            <a:xfrm>
              <a:off x="2266950" y="1779905"/>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2" name="Straight Connector 2401">
              <a:extLst>
                <a:ext uri="{FF2B5EF4-FFF2-40B4-BE49-F238E27FC236}">
                  <a16:creationId xmlns:a16="http://schemas.microsoft.com/office/drawing/2014/main" id="{F19A370C-ACCB-F2C0-975E-94CFC0E15D62}"/>
                </a:ext>
              </a:extLst>
            </p:cNvPr>
            <p:cNvCxnSpPr>
              <a:cxnSpLocks/>
            </p:cNvCxnSpPr>
            <p:nvPr/>
          </p:nvCxnSpPr>
          <p:spPr>
            <a:xfrm flipV="1">
              <a:off x="2266950" y="1543050"/>
              <a:ext cx="1270" cy="2368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3" name="Straight Connector 2402">
              <a:extLst>
                <a:ext uri="{FF2B5EF4-FFF2-40B4-BE49-F238E27FC236}">
                  <a16:creationId xmlns:a16="http://schemas.microsoft.com/office/drawing/2014/main" id="{D9293229-2F05-33B4-1B73-03FFACEF8592}"/>
                </a:ext>
              </a:extLst>
            </p:cNvPr>
            <p:cNvCxnSpPr>
              <a:cxnSpLocks/>
            </p:cNvCxnSpPr>
            <p:nvPr/>
          </p:nvCxnSpPr>
          <p:spPr>
            <a:xfrm flipV="1">
              <a:off x="3181350" y="1543050"/>
              <a:ext cx="0" cy="2368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04" name="Group 2403">
            <a:extLst>
              <a:ext uri="{FF2B5EF4-FFF2-40B4-BE49-F238E27FC236}">
                <a16:creationId xmlns:a16="http://schemas.microsoft.com/office/drawing/2014/main" id="{39BC011B-8D66-686D-117F-9C7B357F13D5}"/>
              </a:ext>
            </a:extLst>
          </p:cNvPr>
          <p:cNvGrpSpPr/>
          <p:nvPr/>
        </p:nvGrpSpPr>
        <p:grpSpPr>
          <a:xfrm>
            <a:off x="7244080" y="4163246"/>
            <a:ext cx="206442" cy="236855"/>
            <a:chOff x="2266950" y="1543050"/>
            <a:chExt cx="914400" cy="236855"/>
          </a:xfrm>
        </p:grpSpPr>
        <p:cxnSp>
          <p:nvCxnSpPr>
            <p:cNvPr id="2405" name="Straight Connector 2404">
              <a:extLst>
                <a:ext uri="{FF2B5EF4-FFF2-40B4-BE49-F238E27FC236}">
                  <a16:creationId xmlns:a16="http://schemas.microsoft.com/office/drawing/2014/main" id="{7B09AE75-24D8-6D57-DA53-AE1C49C0E5D2}"/>
                </a:ext>
              </a:extLst>
            </p:cNvPr>
            <p:cNvCxnSpPr>
              <a:cxnSpLocks/>
            </p:cNvCxnSpPr>
            <p:nvPr/>
          </p:nvCxnSpPr>
          <p:spPr>
            <a:xfrm>
              <a:off x="2266950" y="1543050"/>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6" name="Straight Connector 2405">
              <a:extLst>
                <a:ext uri="{FF2B5EF4-FFF2-40B4-BE49-F238E27FC236}">
                  <a16:creationId xmlns:a16="http://schemas.microsoft.com/office/drawing/2014/main" id="{6524B917-55F3-E078-FD2E-25142DD7B042}"/>
                </a:ext>
              </a:extLst>
            </p:cNvPr>
            <p:cNvCxnSpPr>
              <a:cxnSpLocks/>
            </p:cNvCxnSpPr>
            <p:nvPr/>
          </p:nvCxnSpPr>
          <p:spPr>
            <a:xfrm>
              <a:off x="2266950" y="1779905"/>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7" name="Straight Connector 2406">
              <a:extLst>
                <a:ext uri="{FF2B5EF4-FFF2-40B4-BE49-F238E27FC236}">
                  <a16:creationId xmlns:a16="http://schemas.microsoft.com/office/drawing/2014/main" id="{7711D00A-D986-1F48-507F-F3D625A73542}"/>
                </a:ext>
              </a:extLst>
            </p:cNvPr>
            <p:cNvCxnSpPr>
              <a:cxnSpLocks/>
            </p:cNvCxnSpPr>
            <p:nvPr/>
          </p:nvCxnSpPr>
          <p:spPr>
            <a:xfrm flipV="1">
              <a:off x="2266950" y="1543050"/>
              <a:ext cx="1270" cy="2368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8" name="Straight Connector 2407">
              <a:extLst>
                <a:ext uri="{FF2B5EF4-FFF2-40B4-BE49-F238E27FC236}">
                  <a16:creationId xmlns:a16="http://schemas.microsoft.com/office/drawing/2014/main" id="{FDAF616C-7597-D62F-79B1-578B4A30070D}"/>
                </a:ext>
              </a:extLst>
            </p:cNvPr>
            <p:cNvCxnSpPr>
              <a:cxnSpLocks/>
            </p:cNvCxnSpPr>
            <p:nvPr/>
          </p:nvCxnSpPr>
          <p:spPr>
            <a:xfrm flipV="1">
              <a:off x="3181350" y="1543050"/>
              <a:ext cx="0" cy="2368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09" name="Google Shape;707;p30">
            <a:extLst>
              <a:ext uri="{FF2B5EF4-FFF2-40B4-BE49-F238E27FC236}">
                <a16:creationId xmlns:a16="http://schemas.microsoft.com/office/drawing/2014/main" id="{C27169E2-38A9-C31F-3EEE-DBA4862BF3D0}"/>
              </a:ext>
            </a:extLst>
          </p:cNvPr>
          <p:cNvSpPr txBox="1">
            <a:spLocks/>
          </p:cNvSpPr>
          <p:nvPr/>
        </p:nvSpPr>
        <p:spPr>
          <a:xfrm>
            <a:off x="5104329" y="4586679"/>
            <a:ext cx="3326395" cy="401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Raleway"/>
              <a:buNone/>
              <a:defRPr sz="1400" b="0" i="0" u="none" strike="noStrike" cap="none">
                <a:solidFill>
                  <a:schemeClr val="dk1"/>
                </a:solidFill>
                <a:latin typeface="Raleway"/>
                <a:ea typeface="Raleway"/>
                <a:cs typeface="Raleway"/>
                <a:sym typeface="Raleway"/>
              </a:defRPr>
            </a:lvl1pPr>
            <a:lvl2pPr marL="914400" marR="0" lvl="1"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2pPr>
            <a:lvl3pPr marL="1371600" marR="0" lvl="2"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3pPr>
            <a:lvl4pPr marL="1828800" marR="0" lvl="3"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4pPr>
            <a:lvl5pPr marL="2286000" marR="0" lvl="4"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5pPr>
            <a:lvl6pPr marL="2743200" marR="0" lvl="5"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6pPr>
            <a:lvl7pPr marL="3200400" marR="0" lvl="6"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7pPr>
            <a:lvl8pPr marL="3657600" marR="0" lvl="7"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8pPr>
            <a:lvl9pPr marL="4114800" marR="0" lvl="8" indent="-317500" algn="just" rtl="0">
              <a:lnSpc>
                <a:spcPct val="100000"/>
              </a:lnSpc>
              <a:spcBef>
                <a:spcPts val="0"/>
              </a:spcBef>
              <a:spcAft>
                <a:spcPts val="0"/>
              </a:spcAft>
              <a:buClr>
                <a:schemeClr val="dk1"/>
              </a:buClr>
              <a:buSzPts val="1400"/>
              <a:buFont typeface="Raleway"/>
              <a:buNone/>
              <a:defRPr sz="1400" b="0" i="0" u="none" strike="noStrike" cap="none">
                <a:solidFill>
                  <a:schemeClr val="dk1"/>
                </a:solidFill>
                <a:latin typeface="Raleway"/>
                <a:ea typeface="Raleway"/>
                <a:cs typeface="Raleway"/>
                <a:sym typeface="Raleway"/>
              </a:defRPr>
            </a:lvl9pPr>
          </a:lstStyle>
          <a:p>
            <a:pPr marL="0" indent="0"/>
            <a:r>
              <a:rPr lang="en-GB" sz="800" i="1" dirty="0">
                <a:solidFill>
                  <a:schemeClr val="tx1"/>
                </a:solidFill>
                <a:ea typeface="Tahoma" panose="020B0604030504040204" pitchFamily="34" charset="0"/>
                <a:cs typeface="Tahoma" panose="020B0604030504040204" pitchFamily="34" charset="0"/>
              </a:rPr>
              <a:t>Notice there are some </a:t>
            </a:r>
            <a:r>
              <a:rPr lang="en-GB" sz="800" i="1" dirty="0" err="1">
                <a:solidFill>
                  <a:schemeClr val="tx1"/>
                </a:solidFill>
                <a:ea typeface="Tahoma" panose="020B0604030504040204" pitchFamily="34" charset="0"/>
                <a:cs typeface="Tahoma" panose="020B0604030504040204" pitchFamily="34" charset="0"/>
              </a:rPr>
              <a:t>NaN</a:t>
            </a:r>
            <a:r>
              <a:rPr lang="en-GB" sz="800" i="1" dirty="0">
                <a:solidFill>
                  <a:schemeClr val="tx1"/>
                </a:solidFill>
                <a:ea typeface="Tahoma" panose="020B0604030504040204" pitchFamily="34" charset="0"/>
                <a:cs typeface="Tahoma" panose="020B0604030504040204" pitchFamily="34" charset="0"/>
              </a:rPr>
              <a:t> values due to the nature of data where customers didn’t give their review on other particular categories</a:t>
            </a:r>
          </a:p>
        </p:txBody>
      </p:sp>
    </p:spTree>
    <p:extLst>
      <p:ext uri="{BB962C8B-B14F-4D97-AF65-F5344CB8AC3E}">
        <p14:creationId xmlns:p14="http://schemas.microsoft.com/office/powerpoint/2010/main" val="2459979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92"/>
                                        </p:tgtEl>
                                        <p:attrNameLst>
                                          <p:attrName>style.visibility</p:attrName>
                                        </p:attrNameLst>
                                      </p:cBhvr>
                                      <p:to>
                                        <p:strVal val="visible"/>
                                      </p:to>
                                    </p:set>
                                    <p:animEffect transition="in" filter="fade">
                                      <p:cBhvr>
                                        <p:cTn id="12" dur="1000"/>
                                        <p:tgtEl>
                                          <p:spTgt spid="2392"/>
                                        </p:tgtEl>
                                      </p:cBhvr>
                                    </p:animEffect>
                                    <p:anim calcmode="lin" valueType="num">
                                      <p:cBhvr>
                                        <p:cTn id="13" dur="1000" fill="hold"/>
                                        <p:tgtEl>
                                          <p:spTgt spid="2392"/>
                                        </p:tgtEl>
                                        <p:attrNameLst>
                                          <p:attrName>ppt_x</p:attrName>
                                        </p:attrNameLst>
                                      </p:cBhvr>
                                      <p:tavLst>
                                        <p:tav tm="0">
                                          <p:val>
                                            <p:strVal val="#ppt_x"/>
                                          </p:val>
                                        </p:tav>
                                        <p:tav tm="100000">
                                          <p:val>
                                            <p:strVal val="#ppt_x"/>
                                          </p:val>
                                        </p:tav>
                                      </p:tavLst>
                                    </p:anim>
                                    <p:anim calcmode="lin" valueType="num">
                                      <p:cBhvr>
                                        <p:cTn id="14" dur="1000" fill="hold"/>
                                        <p:tgtEl>
                                          <p:spTgt spid="239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93"/>
                                        </p:tgtEl>
                                        <p:attrNameLst>
                                          <p:attrName>style.visibility</p:attrName>
                                        </p:attrNameLst>
                                      </p:cBhvr>
                                      <p:to>
                                        <p:strVal val="visible"/>
                                      </p:to>
                                    </p:set>
                                    <p:anim calcmode="lin" valueType="num">
                                      <p:cBhvr additive="base">
                                        <p:cTn id="19" dur="500" fill="hold"/>
                                        <p:tgtEl>
                                          <p:spTgt spid="2393"/>
                                        </p:tgtEl>
                                        <p:attrNameLst>
                                          <p:attrName>ppt_x</p:attrName>
                                        </p:attrNameLst>
                                      </p:cBhvr>
                                      <p:tavLst>
                                        <p:tav tm="0">
                                          <p:val>
                                            <p:strVal val="#ppt_x"/>
                                          </p:val>
                                        </p:tav>
                                        <p:tav tm="100000">
                                          <p:val>
                                            <p:strVal val="#ppt_x"/>
                                          </p:val>
                                        </p:tav>
                                      </p:tavLst>
                                    </p:anim>
                                    <p:anim calcmode="lin" valueType="num">
                                      <p:cBhvr additive="base">
                                        <p:cTn id="20" dur="500" fill="hold"/>
                                        <p:tgtEl>
                                          <p:spTgt spid="239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anim calcmode="lin" valueType="num">
                                      <p:cBhvr>
                                        <p:cTn id="47" dur="1000" fill="hold"/>
                                        <p:tgtEl>
                                          <p:spTgt spid="24"/>
                                        </p:tgtEl>
                                        <p:attrNameLst>
                                          <p:attrName>ppt_x</p:attrName>
                                        </p:attrNameLst>
                                      </p:cBhvr>
                                      <p:tavLst>
                                        <p:tav tm="0">
                                          <p:val>
                                            <p:strVal val="#ppt_x"/>
                                          </p:val>
                                        </p:tav>
                                        <p:tav tm="100000">
                                          <p:val>
                                            <p:strVal val="#ppt_x"/>
                                          </p:val>
                                        </p:tav>
                                      </p:tavLst>
                                    </p:anim>
                                    <p:anim calcmode="lin" valueType="num">
                                      <p:cBhvr>
                                        <p:cTn id="48" dur="1000" fill="hold"/>
                                        <p:tgtEl>
                                          <p:spTgt spid="2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1000"/>
                                        <p:tgtEl>
                                          <p:spTgt spid="48"/>
                                        </p:tgtEl>
                                      </p:cBhvr>
                                    </p:animEffect>
                                    <p:anim calcmode="lin" valueType="num">
                                      <p:cBhvr>
                                        <p:cTn id="52" dur="1000" fill="hold"/>
                                        <p:tgtEl>
                                          <p:spTgt spid="48"/>
                                        </p:tgtEl>
                                        <p:attrNameLst>
                                          <p:attrName>ppt_x</p:attrName>
                                        </p:attrNameLst>
                                      </p:cBhvr>
                                      <p:tavLst>
                                        <p:tav tm="0">
                                          <p:val>
                                            <p:strVal val="#ppt_x"/>
                                          </p:val>
                                        </p:tav>
                                        <p:tav tm="100000">
                                          <p:val>
                                            <p:strVal val="#ppt_x"/>
                                          </p:val>
                                        </p:tav>
                                      </p:tavLst>
                                    </p:anim>
                                    <p:anim calcmode="lin" valueType="num">
                                      <p:cBhvr>
                                        <p:cTn id="53" dur="1000" fill="hold"/>
                                        <p:tgtEl>
                                          <p:spTgt spid="48"/>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1000"/>
                                        <p:tgtEl>
                                          <p:spTgt spid="40"/>
                                        </p:tgtEl>
                                      </p:cBhvr>
                                    </p:animEffect>
                                    <p:anim calcmode="lin" valueType="num">
                                      <p:cBhvr>
                                        <p:cTn id="57" dur="1000" fill="hold"/>
                                        <p:tgtEl>
                                          <p:spTgt spid="40"/>
                                        </p:tgtEl>
                                        <p:attrNameLst>
                                          <p:attrName>ppt_x</p:attrName>
                                        </p:attrNameLst>
                                      </p:cBhvr>
                                      <p:tavLst>
                                        <p:tav tm="0">
                                          <p:val>
                                            <p:strVal val="#ppt_x"/>
                                          </p:val>
                                        </p:tav>
                                        <p:tav tm="100000">
                                          <p:val>
                                            <p:strVal val="#ppt_x"/>
                                          </p:val>
                                        </p:tav>
                                      </p:tavLst>
                                    </p:anim>
                                    <p:anim calcmode="lin" valueType="num">
                                      <p:cBhvr>
                                        <p:cTn id="5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1000"/>
                                        <p:tgtEl>
                                          <p:spTgt spid="55"/>
                                        </p:tgtEl>
                                      </p:cBhvr>
                                    </p:animEffect>
                                    <p:anim calcmode="lin" valueType="num">
                                      <p:cBhvr>
                                        <p:cTn id="64" dur="1000" fill="hold"/>
                                        <p:tgtEl>
                                          <p:spTgt spid="55"/>
                                        </p:tgtEl>
                                        <p:attrNameLst>
                                          <p:attrName>ppt_x</p:attrName>
                                        </p:attrNameLst>
                                      </p:cBhvr>
                                      <p:tavLst>
                                        <p:tav tm="0">
                                          <p:val>
                                            <p:strVal val="#ppt_x"/>
                                          </p:val>
                                        </p:tav>
                                        <p:tav tm="100000">
                                          <p:val>
                                            <p:strVal val="#ppt_x"/>
                                          </p:val>
                                        </p:tav>
                                      </p:tavLst>
                                    </p:anim>
                                    <p:anim calcmode="lin" valueType="num">
                                      <p:cBhvr>
                                        <p:cTn id="65" dur="1000" fill="hold"/>
                                        <p:tgtEl>
                                          <p:spTgt spid="55"/>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60"/>
                                        </p:tgtEl>
                                        <p:attrNameLst>
                                          <p:attrName>style.visibility</p:attrName>
                                        </p:attrNameLst>
                                      </p:cBhvr>
                                      <p:to>
                                        <p:strVal val="visible"/>
                                      </p:to>
                                    </p:set>
                                    <p:animEffect transition="in" filter="fade">
                                      <p:cBhvr>
                                        <p:cTn id="68" dur="1000"/>
                                        <p:tgtEl>
                                          <p:spTgt spid="60"/>
                                        </p:tgtEl>
                                      </p:cBhvr>
                                    </p:animEffect>
                                    <p:anim calcmode="lin" valueType="num">
                                      <p:cBhvr>
                                        <p:cTn id="69" dur="1000" fill="hold"/>
                                        <p:tgtEl>
                                          <p:spTgt spid="60"/>
                                        </p:tgtEl>
                                        <p:attrNameLst>
                                          <p:attrName>ppt_x</p:attrName>
                                        </p:attrNameLst>
                                      </p:cBhvr>
                                      <p:tavLst>
                                        <p:tav tm="0">
                                          <p:val>
                                            <p:strVal val="#ppt_x"/>
                                          </p:val>
                                        </p:tav>
                                        <p:tav tm="100000">
                                          <p:val>
                                            <p:strVal val="#ppt_x"/>
                                          </p:val>
                                        </p:tav>
                                      </p:tavLst>
                                    </p:anim>
                                    <p:anim calcmode="lin" valueType="num">
                                      <p:cBhvr>
                                        <p:cTn id="70" dur="1000" fill="hold"/>
                                        <p:tgtEl>
                                          <p:spTgt spid="60"/>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1000"/>
                                        <p:tgtEl>
                                          <p:spTgt spid="49"/>
                                        </p:tgtEl>
                                      </p:cBhvr>
                                    </p:animEffect>
                                    <p:anim calcmode="lin" valueType="num">
                                      <p:cBhvr>
                                        <p:cTn id="74" dur="1000" fill="hold"/>
                                        <p:tgtEl>
                                          <p:spTgt spid="49"/>
                                        </p:tgtEl>
                                        <p:attrNameLst>
                                          <p:attrName>ppt_x</p:attrName>
                                        </p:attrNameLst>
                                      </p:cBhvr>
                                      <p:tavLst>
                                        <p:tav tm="0">
                                          <p:val>
                                            <p:strVal val="#ppt_x"/>
                                          </p:val>
                                        </p:tav>
                                        <p:tav tm="100000">
                                          <p:val>
                                            <p:strVal val="#ppt_x"/>
                                          </p:val>
                                        </p:tav>
                                      </p:tavLst>
                                    </p:anim>
                                    <p:anim calcmode="lin" valueType="num">
                                      <p:cBhvr>
                                        <p:cTn id="75" dur="1000" fill="hold"/>
                                        <p:tgtEl>
                                          <p:spTgt spid="49"/>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2371"/>
                                        </p:tgtEl>
                                        <p:attrNameLst>
                                          <p:attrName>style.visibility</p:attrName>
                                        </p:attrNameLst>
                                      </p:cBhvr>
                                      <p:to>
                                        <p:strVal val="visible"/>
                                      </p:to>
                                    </p:set>
                                    <p:animEffect transition="in" filter="fade">
                                      <p:cBhvr>
                                        <p:cTn id="78" dur="1000"/>
                                        <p:tgtEl>
                                          <p:spTgt spid="2371"/>
                                        </p:tgtEl>
                                      </p:cBhvr>
                                    </p:animEffect>
                                    <p:anim calcmode="lin" valueType="num">
                                      <p:cBhvr>
                                        <p:cTn id="79" dur="1000" fill="hold"/>
                                        <p:tgtEl>
                                          <p:spTgt spid="2371"/>
                                        </p:tgtEl>
                                        <p:attrNameLst>
                                          <p:attrName>ppt_x</p:attrName>
                                        </p:attrNameLst>
                                      </p:cBhvr>
                                      <p:tavLst>
                                        <p:tav tm="0">
                                          <p:val>
                                            <p:strVal val="#ppt_x"/>
                                          </p:val>
                                        </p:tav>
                                        <p:tav tm="100000">
                                          <p:val>
                                            <p:strVal val="#ppt_x"/>
                                          </p:val>
                                        </p:tav>
                                      </p:tavLst>
                                    </p:anim>
                                    <p:anim calcmode="lin" valueType="num">
                                      <p:cBhvr>
                                        <p:cTn id="80" dur="1000" fill="hold"/>
                                        <p:tgtEl>
                                          <p:spTgt spid="2371"/>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62"/>
                                        </p:tgtEl>
                                        <p:attrNameLst>
                                          <p:attrName>style.visibility</p:attrName>
                                        </p:attrNameLst>
                                      </p:cBhvr>
                                      <p:to>
                                        <p:strVal val="visible"/>
                                      </p:to>
                                    </p:set>
                                    <p:animEffect transition="in" filter="fade">
                                      <p:cBhvr>
                                        <p:cTn id="83" dur="1000"/>
                                        <p:tgtEl>
                                          <p:spTgt spid="62"/>
                                        </p:tgtEl>
                                      </p:cBhvr>
                                    </p:animEffect>
                                    <p:anim calcmode="lin" valueType="num">
                                      <p:cBhvr>
                                        <p:cTn id="84" dur="1000" fill="hold"/>
                                        <p:tgtEl>
                                          <p:spTgt spid="62"/>
                                        </p:tgtEl>
                                        <p:attrNameLst>
                                          <p:attrName>ppt_x</p:attrName>
                                        </p:attrNameLst>
                                      </p:cBhvr>
                                      <p:tavLst>
                                        <p:tav tm="0">
                                          <p:val>
                                            <p:strVal val="#ppt_x"/>
                                          </p:val>
                                        </p:tav>
                                        <p:tav tm="100000">
                                          <p:val>
                                            <p:strVal val="#ppt_x"/>
                                          </p:val>
                                        </p:tav>
                                      </p:tavLst>
                                    </p:anim>
                                    <p:anim calcmode="lin" valueType="num">
                                      <p:cBhvr>
                                        <p:cTn id="85"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2380"/>
                                        </p:tgtEl>
                                        <p:attrNameLst>
                                          <p:attrName>style.visibility</p:attrName>
                                        </p:attrNameLst>
                                      </p:cBhvr>
                                      <p:to>
                                        <p:strVal val="visible"/>
                                      </p:to>
                                    </p:set>
                                    <p:animEffect transition="in" filter="fade">
                                      <p:cBhvr>
                                        <p:cTn id="90" dur="1000"/>
                                        <p:tgtEl>
                                          <p:spTgt spid="2380"/>
                                        </p:tgtEl>
                                      </p:cBhvr>
                                    </p:animEffect>
                                    <p:anim calcmode="lin" valueType="num">
                                      <p:cBhvr>
                                        <p:cTn id="91" dur="1000" fill="hold"/>
                                        <p:tgtEl>
                                          <p:spTgt spid="2380"/>
                                        </p:tgtEl>
                                        <p:attrNameLst>
                                          <p:attrName>ppt_x</p:attrName>
                                        </p:attrNameLst>
                                      </p:cBhvr>
                                      <p:tavLst>
                                        <p:tav tm="0">
                                          <p:val>
                                            <p:strVal val="#ppt_x"/>
                                          </p:val>
                                        </p:tav>
                                        <p:tav tm="100000">
                                          <p:val>
                                            <p:strVal val="#ppt_x"/>
                                          </p:val>
                                        </p:tav>
                                      </p:tavLst>
                                    </p:anim>
                                    <p:anim calcmode="lin" valueType="num">
                                      <p:cBhvr>
                                        <p:cTn id="92" dur="1000" fill="hold"/>
                                        <p:tgtEl>
                                          <p:spTgt spid="2380"/>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2375"/>
                                        </p:tgtEl>
                                        <p:attrNameLst>
                                          <p:attrName>style.visibility</p:attrName>
                                        </p:attrNameLst>
                                      </p:cBhvr>
                                      <p:to>
                                        <p:strVal val="visible"/>
                                      </p:to>
                                    </p:set>
                                    <p:animEffect transition="in" filter="fade">
                                      <p:cBhvr>
                                        <p:cTn id="95" dur="1000"/>
                                        <p:tgtEl>
                                          <p:spTgt spid="2375"/>
                                        </p:tgtEl>
                                      </p:cBhvr>
                                    </p:animEffect>
                                    <p:anim calcmode="lin" valueType="num">
                                      <p:cBhvr>
                                        <p:cTn id="96" dur="1000" fill="hold"/>
                                        <p:tgtEl>
                                          <p:spTgt spid="2375"/>
                                        </p:tgtEl>
                                        <p:attrNameLst>
                                          <p:attrName>ppt_x</p:attrName>
                                        </p:attrNameLst>
                                      </p:cBhvr>
                                      <p:tavLst>
                                        <p:tav tm="0">
                                          <p:val>
                                            <p:strVal val="#ppt_x"/>
                                          </p:val>
                                        </p:tav>
                                        <p:tav tm="100000">
                                          <p:val>
                                            <p:strVal val="#ppt_x"/>
                                          </p:val>
                                        </p:tav>
                                      </p:tavLst>
                                    </p:anim>
                                    <p:anim calcmode="lin" valueType="num">
                                      <p:cBhvr>
                                        <p:cTn id="97" dur="1000" fill="hold"/>
                                        <p:tgtEl>
                                          <p:spTgt spid="2375"/>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2383"/>
                                        </p:tgtEl>
                                        <p:attrNameLst>
                                          <p:attrName>style.visibility</p:attrName>
                                        </p:attrNameLst>
                                      </p:cBhvr>
                                      <p:to>
                                        <p:strVal val="visible"/>
                                      </p:to>
                                    </p:set>
                                    <p:animEffect transition="in" filter="fade">
                                      <p:cBhvr>
                                        <p:cTn id="100" dur="1000"/>
                                        <p:tgtEl>
                                          <p:spTgt spid="2383"/>
                                        </p:tgtEl>
                                      </p:cBhvr>
                                    </p:animEffect>
                                    <p:anim calcmode="lin" valueType="num">
                                      <p:cBhvr>
                                        <p:cTn id="101" dur="1000" fill="hold"/>
                                        <p:tgtEl>
                                          <p:spTgt spid="2383"/>
                                        </p:tgtEl>
                                        <p:attrNameLst>
                                          <p:attrName>ppt_x</p:attrName>
                                        </p:attrNameLst>
                                      </p:cBhvr>
                                      <p:tavLst>
                                        <p:tav tm="0">
                                          <p:val>
                                            <p:strVal val="#ppt_x"/>
                                          </p:val>
                                        </p:tav>
                                        <p:tav tm="100000">
                                          <p:val>
                                            <p:strVal val="#ppt_x"/>
                                          </p:val>
                                        </p:tav>
                                      </p:tavLst>
                                    </p:anim>
                                    <p:anim calcmode="lin" valueType="num">
                                      <p:cBhvr>
                                        <p:cTn id="102" dur="1000" fill="hold"/>
                                        <p:tgtEl>
                                          <p:spTgt spid="2383"/>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2399"/>
                                        </p:tgtEl>
                                        <p:attrNameLst>
                                          <p:attrName>style.visibility</p:attrName>
                                        </p:attrNameLst>
                                      </p:cBhvr>
                                      <p:to>
                                        <p:strVal val="visible"/>
                                      </p:to>
                                    </p:set>
                                    <p:animEffect transition="in" filter="fade">
                                      <p:cBhvr>
                                        <p:cTn id="107" dur="1000"/>
                                        <p:tgtEl>
                                          <p:spTgt spid="2399"/>
                                        </p:tgtEl>
                                      </p:cBhvr>
                                    </p:animEffect>
                                    <p:anim calcmode="lin" valueType="num">
                                      <p:cBhvr>
                                        <p:cTn id="108" dur="1000" fill="hold"/>
                                        <p:tgtEl>
                                          <p:spTgt spid="2399"/>
                                        </p:tgtEl>
                                        <p:attrNameLst>
                                          <p:attrName>ppt_x</p:attrName>
                                        </p:attrNameLst>
                                      </p:cBhvr>
                                      <p:tavLst>
                                        <p:tav tm="0">
                                          <p:val>
                                            <p:strVal val="#ppt_x"/>
                                          </p:val>
                                        </p:tav>
                                        <p:tav tm="100000">
                                          <p:val>
                                            <p:strVal val="#ppt_x"/>
                                          </p:val>
                                        </p:tav>
                                      </p:tavLst>
                                    </p:anim>
                                    <p:anim calcmode="lin" valueType="num">
                                      <p:cBhvr>
                                        <p:cTn id="109" dur="1000" fill="hold"/>
                                        <p:tgtEl>
                                          <p:spTgt spid="2399"/>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2394"/>
                                        </p:tgtEl>
                                        <p:attrNameLst>
                                          <p:attrName>style.visibility</p:attrName>
                                        </p:attrNameLst>
                                      </p:cBhvr>
                                      <p:to>
                                        <p:strVal val="visible"/>
                                      </p:to>
                                    </p:set>
                                    <p:animEffect transition="in" filter="fade">
                                      <p:cBhvr>
                                        <p:cTn id="112" dur="1000"/>
                                        <p:tgtEl>
                                          <p:spTgt spid="2394"/>
                                        </p:tgtEl>
                                      </p:cBhvr>
                                    </p:animEffect>
                                    <p:anim calcmode="lin" valueType="num">
                                      <p:cBhvr>
                                        <p:cTn id="113" dur="1000" fill="hold"/>
                                        <p:tgtEl>
                                          <p:spTgt spid="2394"/>
                                        </p:tgtEl>
                                        <p:attrNameLst>
                                          <p:attrName>ppt_x</p:attrName>
                                        </p:attrNameLst>
                                      </p:cBhvr>
                                      <p:tavLst>
                                        <p:tav tm="0">
                                          <p:val>
                                            <p:strVal val="#ppt_x"/>
                                          </p:val>
                                        </p:tav>
                                        <p:tav tm="100000">
                                          <p:val>
                                            <p:strVal val="#ppt_x"/>
                                          </p:val>
                                        </p:tav>
                                      </p:tavLst>
                                    </p:anim>
                                    <p:anim calcmode="lin" valueType="num">
                                      <p:cBhvr>
                                        <p:cTn id="114" dur="1000" fill="hold"/>
                                        <p:tgtEl>
                                          <p:spTgt spid="2394"/>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2404"/>
                                        </p:tgtEl>
                                        <p:attrNameLst>
                                          <p:attrName>style.visibility</p:attrName>
                                        </p:attrNameLst>
                                      </p:cBhvr>
                                      <p:to>
                                        <p:strVal val="visible"/>
                                      </p:to>
                                    </p:set>
                                    <p:animEffect transition="in" filter="fade">
                                      <p:cBhvr>
                                        <p:cTn id="117" dur="1000"/>
                                        <p:tgtEl>
                                          <p:spTgt spid="2404"/>
                                        </p:tgtEl>
                                      </p:cBhvr>
                                    </p:animEffect>
                                    <p:anim calcmode="lin" valueType="num">
                                      <p:cBhvr>
                                        <p:cTn id="118" dur="1000" fill="hold"/>
                                        <p:tgtEl>
                                          <p:spTgt spid="2404"/>
                                        </p:tgtEl>
                                        <p:attrNameLst>
                                          <p:attrName>ppt_x</p:attrName>
                                        </p:attrNameLst>
                                      </p:cBhvr>
                                      <p:tavLst>
                                        <p:tav tm="0">
                                          <p:val>
                                            <p:strVal val="#ppt_x"/>
                                          </p:val>
                                        </p:tav>
                                        <p:tav tm="100000">
                                          <p:val>
                                            <p:strVal val="#ppt_x"/>
                                          </p:val>
                                        </p:tav>
                                      </p:tavLst>
                                    </p:anim>
                                    <p:anim calcmode="lin" valueType="num">
                                      <p:cBhvr>
                                        <p:cTn id="119" dur="1000" fill="hold"/>
                                        <p:tgtEl>
                                          <p:spTgt spid="2404"/>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409"/>
                                        </p:tgtEl>
                                        <p:attrNameLst>
                                          <p:attrName>style.visibility</p:attrName>
                                        </p:attrNameLst>
                                      </p:cBhvr>
                                      <p:to>
                                        <p:strVal val="visible"/>
                                      </p:to>
                                    </p:set>
                                    <p:animEffect transition="in" filter="fade">
                                      <p:cBhvr>
                                        <p:cTn id="122" dur="1000"/>
                                        <p:tgtEl>
                                          <p:spTgt spid="2409"/>
                                        </p:tgtEl>
                                      </p:cBhvr>
                                    </p:animEffect>
                                    <p:anim calcmode="lin" valueType="num">
                                      <p:cBhvr>
                                        <p:cTn id="123" dur="1000" fill="hold"/>
                                        <p:tgtEl>
                                          <p:spTgt spid="2409"/>
                                        </p:tgtEl>
                                        <p:attrNameLst>
                                          <p:attrName>ppt_x</p:attrName>
                                        </p:attrNameLst>
                                      </p:cBhvr>
                                      <p:tavLst>
                                        <p:tav tm="0">
                                          <p:val>
                                            <p:strVal val="#ppt_x"/>
                                          </p:val>
                                        </p:tav>
                                        <p:tav tm="100000">
                                          <p:val>
                                            <p:strVal val="#ppt_x"/>
                                          </p:val>
                                        </p:tav>
                                      </p:tavLst>
                                    </p:anim>
                                    <p:anim calcmode="lin" valueType="num">
                                      <p:cBhvr>
                                        <p:cTn id="124" dur="1000" fill="hold"/>
                                        <p:tgtEl>
                                          <p:spTgt spid="24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2" grpId="0"/>
      <p:bldP spid="2393" grpId="0"/>
      <p:bldP spid="240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grpSp>
        <p:nvGrpSpPr>
          <p:cNvPr id="714" name="Google Shape;714;p31"/>
          <p:cNvGrpSpPr/>
          <p:nvPr/>
        </p:nvGrpSpPr>
        <p:grpSpPr>
          <a:xfrm>
            <a:off x="5409207" y="1338587"/>
            <a:ext cx="928060" cy="928003"/>
            <a:chOff x="2184500" y="1063131"/>
            <a:chExt cx="572700" cy="572700"/>
          </a:xfrm>
        </p:grpSpPr>
        <p:sp>
          <p:nvSpPr>
            <p:cNvPr id="715" name="Google Shape;715;p31"/>
            <p:cNvSpPr/>
            <p:nvPr/>
          </p:nvSpPr>
          <p:spPr>
            <a:xfrm>
              <a:off x="2184500" y="1063131"/>
              <a:ext cx="572700" cy="5727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2235330" y="1113981"/>
              <a:ext cx="471000" cy="4710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31"/>
          <p:cNvSpPr txBox="1">
            <a:spLocks noGrp="1"/>
          </p:cNvSpPr>
          <p:nvPr>
            <p:ph type="title"/>
          </p:nvPr>
        </p:nvSpPr>
        <p:spPr>
          <a:xfrm>
            <a:off x="2935690" y="2435125"/>
            <a:ext cx="5875096" cy="69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Uncover Insights</a:t>
            </a:r>
            <a:endParaRPr dirty="0"/>
          </a:p>
        </p:txBody>
      </p:sp>
      <p:sp>
        <p:nvSpPr>
          <p:cNvPr id="718" name="Google Shape;718;p31"/>
          <p:cNvSpPr txBox="1">
            <a:spLocks noGrp="1"/>
          </p:cNvSpPr>
          <p:nvPr>
            <p:ph type="subTitle" idx="1"/>
          </p:nvPr>
        </p:nvSpPr>
        <p:spPr>
          <a:xfrm>
            <a:off x="4374588" y="3215075"/>
            <a:ext cx="2997300" cy="3280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t>Exploratory Data Analysis</a:t>
            </a:r>
          </a:p>
        </p:txBody>
      </p:sp>
      <p:sp>
        <p:nvSpPr>
          <p:cNvPr id="719" name="Google Shape;719;p31"/>
          <p:cNvSpPr txBox="1">
            <a:spLocks noGrp="1"/>
          </p:cNvSpPr>
          <p:nvPr>
            <p:ph type="sldNum" idx="12"/>
          </p:nvPr>
        </p:nvSpPr>
        <p:spPr>
          <a:xfrm>
            <a:off x="8168400"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8</a:t>
            </a:fld>
            <a:endParaRPr sz="1000" dirty="0"/>
          </a:p>
        </p:txBody>
      </p:sp>
      <p:sp>
        <p:nvSpPr>
          <p:cNvPr id="720" name="Google Shape;720;p31"/>
          <p:cNvSpPr/>
          <p:nvPr/>
        </p:nvSpPr>
        <p:spPr>
          <a:xfrm>
            <a:off x="0" y="0"/>
            <a:ext cx="28851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txBox="1">
            <a:spLocks noGrp="1"/>
          </p:cNvSpPr>
          <p:nvPr>
            <p:ph type="title" idx="3"/>
          </p:nvPr>
        </p:nvSpPr>
        <p:spPr>
          <a:xfrm>
            <a:off x="5005004" y="1420984"/>
            <a:ext cx="1736400" cy="5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pic>
        <p:nvPicPr>
          <p:cNvPr id="1028" name="Picture 4" descr="Here's the unexpected origin of the &quot;confused math lady&quot; meme | Boing Boing">
            <a:extLst>
              <a:ext uri="{FF2B5EF4-FFF2-40B4-BE49-F238E27FC236}">
                <a16:creationId xmlns:a16="http://schemas.microsoft.com/office/drawing/2014/main" id="{958D3DBC-94B7-543A-B977-CFBEE905E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93" y="1642421"/>
            <a:ext cx="3491238" cy="2284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73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heel(8)">
                                      <p:cBhvr>
                                        <p:cTn id="7" dur="2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33"/>
          <p:cNvSpPr/>
          <p:nvPr/>
        </p:nvSpPr>
        <p:spPr>
          <a:xfrm>
            <a:off x="0" y="0"/>
            <a:ext cx="6710766" cy="317715"/>
          </a:xfrm>
          <a:prstGeom prst="rect">
            <a:avLst/>
          </a:prstGeom>
          <a:solidFill>
            <a:schemeClr val="dk1"/>
          </a:solidFill>
          <a:ln>
            <a:noFill/>
          </a:ln>
        </p:spPr>
        <p:txBody>
          <a:bodyPr spcFirstLastPara="1" wrap="square" lIns="91425" tIns="91425" rIns="91425" bIns="91425" anchor="ctr" anchorCtr="0">
            <a:noAutofit/>
          </a:bodyPr>
          <a:lstStyle/>
          <a:p>
            <a:pPr algn="ctr"/>
            <a:r>
              <a:rPr lang="en-GB" sz="1000" dirty="0">
                <a:solidFill>
                  <a:schemeClr val="bg1"/>
                </a:solidFill>
                <a:latin typeface="Raleway" pitchFamily="2" charset="0"/>
                <a:ea typeface="Tahoma" panose="020B0604030504040204" pitchFamily="34" charset="0"/>
                <a:cs typeface="Tahoma" panose="020B0604030504040204" pitchFamily="34" charset="0"/>
              </a:rPr>
              <a:t>What is the </a:t>
            </a:r>
            <a:r>
              <a:rPr lang="en-GB" sz="1000" b="1" dirty="0">
                <a:solidFill>
                  <a:schemeClr val="bg1"/>
                </a:solidFill>
                <a:latin typeface="Raleway" pitchFamily="2" charset="0"/>
                <a:ea typeface="Tahoma" panose="020B0604030504040204" pitchFamily="34" charset="0"/>
                <a:cs typeface="Tahoma" panose="020B0604030504040204" pitchFamily="34" charset="0"/>
              </a:rPr>
              <a:t>overall rating </a:t>
            </a:r>
            <a:r>
              <a:rPr lang="en-GB" sz="1000" dirty="0">
                <a:solidFill>
                  <a:schemeClr val="bg1"/>
                </a:solidFill>
                <a:latin typeface="Raleway" pitchFamily="2" charset="0"/>
                <a:ea typeface="Tahoma" panose="020B0604030504040204" pitchFamily="34" charset="0"/>
                <a:cs typeface="Tahoma" panose="020B0604030504040204" pitchFamily="34" charset="0"/>
              </a:rPr>
              <a:t>given by customers when they either </a:t>
            </a:r>
            <a:r>
              <a:rPr lang="en-GB" sz="1000" b="1" dirty="0">
                <a:solidFill>
                  <a:schemeClr val="bg1"/>
                </a:solidFill>
                <a:latin typeface="Raleway" pitchFamily="2" charset="0"/>
                <a:ea typeface="Tahoma" panose="020B0604030504040204" pitchFamily="34" charset="0"/>
                <a:cs typeface="Tahoma" panose="020B0604030504040204" pitchFamily="34" charset="0"/>
              </a:rPr>
              <a:t>recommend</a:t>
            </a:r>
            <a:r>
              <a:rPr lang="en-GB" sz="1000" dirty="0">
                <a:solidFill>
                  <a:schemeClr val="bg1"/>
                </a:solidFill>
                <a:latin typeface="Raleway" pitchFamily="2" charset="0"/>
                <a:ea typeface="Tahoma" panose="020B0604030504040204" pitchFamily="34" charset="0"/>
                <a:cs typeface="Tahoma" panose="020B0604030504040204" pitchFamily="34" charset="0"/>
              </a:rPr>
              <a:t> or </a:t>
            </a:r>
            <a:r>
              <a:rPr lang="en-GB" sz="1000" b="1" dirty="0">
                <a:solidFill>
                  <a:schemeClr val="bg1"/>
                </a:solidFill>
                <a:latin typeface="Raleway" pitchFamily="2" charset="0"/>
                <a:ea typeface="Tahoma" panose="020B0604030504040204" pitchFamily="34" charset="0"/>
                <a:cs typeface="Tahoma" panose="020B0604030504040204" pitchFamily="34" charset="0"/>
              </a:rPr>
              <a:t>don't recommend</a:t>
            </a:r>
            <a:r>
              <a:rPr lang="en-GB" sz="1000" dirty="0">
                <a:solidFill>
                  <a:schemeClr val="bg1"/>
                </a:solidFill>
                <a:latin typeface="Raleway" pitchFamily="2" charset="0"/>
                <a:ea typeface="Tahoma" panose="020B0604030504040204" pitchFamily="34" charset="0"/>
                <a:cs typeface="Tahoma" panose="020B0604030504040204" pitchFamily="34" charset="0"/>
              </a:rPr>
              <a:t> this airline?</a:t>
            </a:r>
          </a:p>
        </p:txBody>
      </p:sp>
      <p:sp>
        <p:nvSpPr>
          <p:cNvPr id="742" name="Google Shape;742;p33"/>
          <p:cNvSpPr txBox="1">
            <a:spLocks noGrp="1"/>
          </p:cNvSpPr>
          <p:nvPr>
            <p:ph type="sldNum" idx="12"/>
          </p:nvPr>
        </p:nvSpPr>
        <p:spPr>
          <a:xfrm>
            <a:off x="8168400"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sz="1000"/>
          </a:p>
        </p:txBody>
      </p:sp>
      <p:sp>
        <p:nvSpPr>
          <p:cNvPr id="14" name="Google Shape;706;p30">
            <a:extLst>
              <a:ext uri="{FF2B5EF4-FFF2-40B4-BE49-F238E27FC236}">
                <a16:creationId xmlns:a16="http://schemas.microsoft.com/office/drawing/2014/main" id="{F7BFF03C-D98C-D1B4-5B7C-5F75A34BC122}"/>
              </a:ext>
            </a:extLst>
          </p:cNvPr>
          <p:cNvSpPr txBox="1">
            <a:spLocks noGrp="1"/>
          </p:cNvSpPr>
          <p:nvPr>
            <p:ph type="title"/>
          </p:nvPr>
        </p:nvSpPr>
        <p:spPr>
          <a:xfrm>
            <a:off x="713232" y="541508"/>
            <a:ext cx="2812632"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ighlight>
                  <a:srgbClr val="FFC000"/>
                </a:highlight>
              </a:rPr>
              <a:t>EDA (1)</a:t>
            </a:r>
            <a:endParaRPr dirty="0">
              <a:highlight>
                <a:srgbClr val="FFC000"/>
              </a:highlight>
            </a:endParaRPr>
          </a:p>
        </p:txBody>
      </p:sp>
      <p:sp>
        <p:nvSpPr>
          <p:cNvPr id="19" name="TextBox 18">
            <a:extLst>
              <a:ext uri="{FF2B5EF4-FFF2-40B4-BE49-F238E27FC236}">
                <a16:creationId xmlns:a16="http://schemas.microsoft.com/office/drawing/2014/main" id="{494BF189-092E-A3FC-A63E-184EBE9B8DB3}"/>
              </a:ext>
            </a:extLst>
          </p:cNvPr>
          <p:cNvSpPr txBox="1"/>
          <p:nvPr/>
        </p:nvSpPr>
        <p:spPr>
          <a:xfrm>
            <a:off x="933353" y="3262393"/>
            <a:ext cx="7277294" cy="553998"/>
          </a:xfrm>
          <a:prstGeom prst="rect">
            <a:avLst/>
          </a:prstGeom>
          <a:noFill/>
        </p:spPr>
        <p:txBody>
          <a:bodyPr wrap="square">
            <a:spAutoFit/>
          </a:bodyPr>
          <a:lstStyle/>
          <a:p>
            <a:pPr algn="l"/>
            <a:r>
              <a:rPr lang="en-GB" sz="1000" b="1" i="0" dirty="0">
                <a:solidFill>
                  <a:schemeClr val="tx1"/>
                </a:solidFill>
                <a:effectLst/>
                <a:latin typeface="Raleway" pitchFamily="2" charset="0"/>
              </a:rPr>
              <a:t>Out of 2449 customers,</a:t>
            </a:r>
            <a:r>
              <a:rPr lang="en-ID" sz="1000" b="0" i="0" dirty="0">
                <a:solidFill>
                  <a:schemeClr val="tx1"/>
                </a:solidFill>
                <a:effectLst/>
                <a:latin typeface="Raleway" pitchFamily="2" charset="0"/>
              </a:rPr>
              <a:t> </a:t>
            </a:r>
            <a:endParaRPr lang="en-GB" sz="1000" b="1" i="0" dirty="0">
              <a:solidFill>
                <a:schemeClr val="tx1"/>
              </a:solidFill>
              <a:effectLst/>
              <a:latin typeface="Raleway" pitchFamily="2" charset="0"/>
            </a:endParaRPr>
          </a:p>
          <a:p>
            <a:pPr marL="285750" indent="-285750" algn="l">
              <a:buFont typeface="Arial" panose="020B0604020202020204" pitchFamily="34" charset="0"/>
              <a:buChar char="•"/>
            </a:pPr>
            <a:r>
              <a:rPr lang="en-GB" sz="1000" b="1" i="0" dirty="0">
                <a:solidFill>
                  <a:schemeClr val="tx1"/>
                </a:solidFill>
                <a:effectLst/>
                <a:latin typeface="Raleway" pitchFamily="2" charset="0"/>
              </a:rPr>
              <a:t>34% of customers </a:t>
            </a:r>
            <a:r>
              <a:rPr lang="en-GB" sz="1000" b="0" i="0" dirty="0">
                <a:solidFill>
                  <a:schemeClr val="tx1"/>
                </a:solidFill>
                <a:effectLst/>
                <a:latin typeface="Raleway" pitchFamily="2" charset="0"/>
              </a:rPr>
              <a:t>recommended British Airways Airline with 8 out of 10 stars </a:t>
            </a:r>
            <a:r>
              <a:rPr lang="en-GB" sz="1000" b="1" i="1" dirty="0">
                <a:solidFill>
                  <a:schemeClr val="tx1"/>
                </a:solidFill>
                <a:effectLst/>
                <a:latin typeface="Raleway" pitchFamily="2" charset="0"/>
              </a:rPr>
              <a:t>Overall Rating</a:t>
            </a:r>
            <a:r>
              <a:rPr lang="en-GB" sz="1000" b="0" i="0" dirty="0">
                <a:solidFill>
                  <a:schemeClr val="tx1"/>
                </a:solidFill>
                <a:effectLst/>
                <a:latin typeface="Raleway" pitchFamily="2" charset="0"/>
              </a:rPr>
              <a:t>.</a:t>
            </a:r>
          </a:p>
          <a:p>
            <a:pPr marL="285750" indent="-285750" algn="l">
              <a:buFont typeface="Arial" panose="020B0604020202020204" pitchFamily="34" charset="0"/>
              <a:buChar char="•"/>
            </a:pPr>
            <a:r>
              <a:rPr lang="en-GB" sz="1000" b="1" i="0" dirty="0">
                <a:solidFill>
                  <a:schemeClr val="tx1"/>
                </a:solidFill>
                <a:effectLst/>
                <a:latin typeface="Raleway" pitchFamily="2" charset="0"/>
              </a:rPr>
              <a:t>66% of customers </a:t>
            </a:r>
            <a:r>
              <a:rPr lang="en-GB" sz="1000" b="0" i="0" dirty="0">
                <a:solidFill>
                  <a:schemeClr val="tx1"/>
                </a:solidFill>
                <a:effectLst/>
                <a:latin typeface="Raleway" pitchFamily="2" charset="0"/>
              </a:rPr>
              <a:t>didn't recommend it with 2.35 out of 10 stars </a:t>
            </a:r>
            <a:r>
              <a:rPr lang="en-GB" sz="1000" b="1" i="1" dirty="0">
                <a:solidFill>
                  <a:schemeClr val="tx1"/>
                </a:solidFill>
                <a:effectLst/>
                <a:latin typeface="Raleway" pitchFamily="2" charset="0"/>
              </a:rPr>
              <a:t>Overall Rating</a:t>
            </a:r>
            <a:r>
              <a:rPr lang="en-GB" sz="1000" b="0" i="0" dirty="0">
                <a:solidFill>
                  <a:schemeClr val="tx1"/>
                </a:solidFill>
                <a:effectLst/>
                <a:latin typeface="Raleway" pitchFamily="2" charset="0"/>
              </a:rPr>
              <a:t>.</a:t>
            </a:r>
          </a:p>
        </p:txBody>
      </p:sp>
      <p:pic>
        <p:nvPicPr>
          <p:cNvPr id="3" name="Picture 2">
            <a:extLst>
              <a:ext uri="{FF2B5EF4-FFF2-40B4-BE49-F238E27FC236}">
                <a16:creationId xmlns:a16="http://schemas.microsoft.com/office/drawing/2014/main" id="{C457F5A5-A03C-19DB-9B36-7CC38B0EE124}"/>
              </a:ext>
            </a:extLst>
          </p:cNvPr>
          <p:cNvPicPr>
            <a:picLocks noChangeAspect="1"/>
          </p:cNvPicPr>
          <p:nvPr/>
        </p:nvPicPr>
        <p:blipFill>
          <a:blip r:embed="rId3"/>
          <a:stretch>
            <a:fillRect/>
          </a:stretch>
        </p:blipFill>
        <p:spPr>
          <a:xfrm>
            <a:off x="933353" y="1129142"/>
            <a:ext cx="4610313" cy="2118317"/>
          </a:xfrm>
          <a:prstGeom prst="rect">
            <a:avLst/>
          </a:prstGeom>
        </p:spPr>
      </p:pic>
    </p:spTree>
    <p:extLst>
      <p:ext uri="{BB962C8B-B14F-4D97-AF65-F5344CB8AC3E}">
        <p14:creationId xmlns:p14="http://schemas.microsoft.com/office/powerpoint/2010/main" val="3787120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6"/>
                                        </p:tgtEl>
                                        <p:attrNameLst>
                                          <p:attrName>style.visibility</p:attrName>
                                        </p:attrNameLst>
                                      </p:cBhvr>
                                      <p:to>
                                        <p:strVal val="visible"/>
                                      </p:to>
                                    </p:set>
                                    <p:anim calcmode="lin" valueType="num">
                                      <p:cBhvr additive="base">
                                        <p:cTn id="7" dur="500" fill="hold"/>
                                        <p:tgtEl>
                                          <p:spTgt spid="736"/>
                                        </p:tgtEl>
                                        <p:attrNameLst>
                                          <p:attrName>ppt_x</p:attrName>
                                        </p:attrNameLst>
                                      </p:cBhvr>
                                      <p:tavLst>
                                        <p:tav tm="0">
                                          <p:val>
                                            <p:strVal val="0-#ppt_w/2"/>
                                          </p:val>
                                        </p:tav>
                                        <p:tav tm="100000">
                                          <p:val>
                                            <p:strVal val="#ppt_x"/>
                                          </p:val>
                                        </p:tav>
                                      </p:tavLst>
                                    </p:anim>
                                    <p:anim calcmode="lin" valueType="num">
                                      <p:cBhvr additive="base">
                                        <p:cTn id="8" dur="500" fill="hold"/>
                                        <p:tgtEl>
                                          <p:spTgt spid="73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 grpId="0" animBg="1"/>
      <p:bldP spid="19" grpId="0"/>
    </p:bldLst>
  </p:timing>
</p:sld>
</file>

<file path=ppt/theme/theme1.xml><?xml version="1.0" encoding="utf-8"?>
<a:theme xmlns:a="http://schemas.openxmlformats.org/drawingml/2006/main" name="Professional Business Minitheme by Slidesgo">
  <a:themeElements>
    <a:clrScheme name="Simple Light">
      <a:dk1>
        <a:srgbClr val="53565A"/>
      </a:dk1>
      <a:lt1>
        <a:srgbClr val="FFFFFF"/>
      </a:lt1>
      <a:dk2>
        <a:srgbClr val="FFFFFF"/>
      </a:dk2>
      <a:lt2>
        <a:srgbClr val="FFFFFF"/>
      </a:lt2>
      <a:accent1>
        <a:srgbClr val="FFC000"/>
      </a:accent1>
      <a:accent2>
        <a:srgbClr val="888B8D"/>
      </a:accent2>
      <a:accent3>
        <a:srgbClr val="A7A8AA"/>
      </a:accent3>
      <a:accent4>
        <a:srgbClr val="C2BFB8"/>
      </a:accent4>
      <a:accent5>
        <a:srgbClr val="DBDCDB"/>
      </a:accent5>
      <a:accent6>
        <a:srgbClr val="FFFFFF"/>
      </a:accent6>
      <a:hlink>
        <a:srgbClr val="535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955</TotalTime>
  <Words>2038</Words>
  <Application>Microsoft Office PowerPoint</Application>
  <PresentationFormat>On-screen Show (16:9)</PresentationFormat>
  <Paragraphs>228</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Bebas Neue</vt:lpstr>
      <vt:lpstr>Darker Grotesque SemiBold</vt:lpstr>
      <vt:lpstr>Manrope</vt:lpstr>
      <vt:lpstr>Raleway</vt:lpstr>
      <vt:lpstr>Professional Business Minitheme by Slidesgo</vt:lpstr>
      <vt:lpstr>Exploring Customer Experience with British Airways</vt:lpstr>
      <vt:lpstr>Table of Contents</vt:lpstr>
      <vt:lpstr>Introduction</vt:lpstr>
      <vt:lpstr>Introduction</vt:lpstr>
      <vt:lpstr>Data Preparation</vt:lpstr>
      <vt:lpstr>Data Preparation Process</vt:lpstr>
      <vt:lpstr>Good format Dataset after Data Wrangling process</vt:lpstr>
      <vt:lpstr>Uncover Insights</vt:lpstr>
      <vt:lpstr>EDA (1)</vt:lpstr>
      <vt:lpstr>EDA (2)</vt:lpstr>
      <vt:lpstr>EDA (3.1)</vt:lpstr>
      <vt:lpstr>EDA (3.2)</vt:lpstr>
      <vt:lpstr>EDA (4)</vt:lpstr>
      <vt:lpstr>Topic Modeling</vt:lpstr>
      <vt:lpstr>Topic Modeling Process</vt:lpstr>
      <vt:lpstr>LDA Model Result</vt:lpstr>
      <vt:lpstr>LDA Model Interpretation</vt:lpstr>
      <vt:lpstr>Analyze the Topics</vt:lpstr>
      <vt:lpstr>Analyze the Topics</vt:lpstr>
      <vt:lpstr>Recommendations</vt:lpstr>
      <vt:lpstr>Recommendations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Experience with British Airways</dc:title>
  <dc:creator>Tito</dc:creator>
  <cp:lastModifiedBy>tito dwi syahputra</cp:lastModifiedBy>
  <cp:revision>20</cp:revision>
  <dcterms:modified xsi:type="dcterms:W3CDTF">2023-10-21T20:01:57Z</dcterms:modified>
</cp:coreProperties>
</file>